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52"/>
  </p:notesMasterIdLst>
  <p:sldIdLst>
    <p:sldId id="256" r:id="rId5"/>
    <p:sldId id="4663" r:id="rId6"/>
    <p:sldId id="4657" r:id="rId7"/>
    <p:sldId id="4670" r:id="rId8"/>
    <p:sldId id="4666" r:id="rId9"/>
    <p:sldId id="4671" r:id="rId10"/>
    <p:sldId id="4672" r:id="rId11"/>
    <p:sldId id="4673" r:id="rId12"/>
    <p:sldId id="4658" r:id="rId13"/>
    <p:sldId id="4685" r:id="rId14"/>
    <p:sldId id="261" r:id="rId15"/>
    <p:sldId id="4436" r:id="rId16"/>
    <p:sldId id="263" r:id="rId17"/>
    <p:sldId id="265" r:id="rId18"/>
    <p:sldId id="4683" r:id="rId19"/>
    <p:sldId id="4684" r:id="rId20"/>
    <p:sldId id="4682" r:id="rId21"/>
    <p:sldId id="4686" r:id="rId22"/>
    <p:sldId id="4687" r:id="rId23"/>
    <p:sldId id="4688" r:id="rId24"/>
    <p:sldId id="4689" r:id="rId25"/>
    <p:sldId id="4691" r:id="rId26"/>
    <p:sldId id="4690" r:id="rId27"/>
    <p:sldId id="4659" r:id="rId28"/>
    <p:sldId id="4693" r:id="rId29"/>
    <p:sldId id="4695" r:id="rId30"/>
    <p:sldId id="4694" r:id="rId31"/>
    <p:sldId id="4696" r:id="rId32"/>
    <p:sldId id="4697" r:id="rId33"/>
    <p:sldId id="4702" r:id="rId34"/>
    <p:sldId id="4692" r:id="rId35"/>
    <p:sldId id="305" r:id="rId36"/>
    <p:sldId id="306" r:id="rId37"/>
    <p:sldId id="4661" r:id="rId38"/>
    <p:sldId id="4678" r:id="rId39"/>
    <p:sldId id="4699" r:id="rId40"/>
    <p:sldId id="4701" r:id="rId41"/>
    <p:sldId id="4667" r:id="rId42"/>
    <p:sldId id="4668" r:id="rId43"/>
    <p:sldId id="4703" r:id="rId44"/>
    <p:sldId id="4679" r:id="rId45"/>
    <p:sldId id="4698" r:id="rId46"/>
    <p:sldId id="4680" r:id="rId47"/>
    <p:sldId id="4681" r:id="rId48"/>
    <p:sldId id="4704" r:id="rId49"/>
    <p:sldId id="4705" r:id="rId50"/>
    <p:sldId id="330" r:id="rId51"/>
  </p:sldIdLst>
  <p:sldSz cx="12192000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71F72A-AD35-008A-0071-72BA93078D5C}" name="Joseph Gonzalez" initials="JG" userId="S::jegonzal@BERKELEY.EDU::11b83800-80ae-4019-a754-e37981ea00b6" providerId="AD"/>
  <p188:author id="{096AC94B-F497-4EFD-5582-3384C9AC4587}" name="Narges Norouzi" initials="" userId="S::norouzi@BERKELEY.EDU::9f8e1a45-5bbf-4e9e-9184-8e17f4a6ab5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515"/>
    <a:srgbClr val="8BE4EA"/>
    <a:srgbClr val="A2EBA1"/>
    <a:srgbClr val="00CC96"/>
    <a:srgbClr val="F0553B"/>
    <a:srgbClr val="636EFA"/>
    <a:srgbClr val="A3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C92DE-6F9A-7542-8812-2B1B217DE73C}" v="5298" dt="2025-10-14T04:43:25.058"/>
    <p1510:client id="{E65E53A5-A4D7-C64E-A672-EC13D47A1615}" v="6903" dt="2025-10-14T05:45:3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68"/>
  </p:normalViewPr>
  <p:slideViewPr>
    <p:cSldViewPr snapToGrid="0">
      <p:cViewPr>
        <p:scale>
          <a:sx n="99" d="100"/>
          <a:sy n="99" d="100"/>
        </p:scale>
        <p:origin x="2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gs" Target="tags/tag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10CA-17C9-B34B-A2BF-57EA524460F6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C9891-9962-9441-A721-FD8C92AA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73d59099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3173d59099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structural parts exist and we discuss them bc these elements and their characteristics exist and are replicated in an artificial neuron.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 or cell body - axon, synapse, dendrites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Dendrites: connected to the cell body. they are tree-like structural networks made up of nerve fibers. They are connected to the soma or cell body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Axon: single like the connection extending from the cell body and carries information/signal from the neuron 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Soma: the main structural part of the cell which carries the nucleus.</a:t>
            </a:r>
            <a:endParaRPr b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Synapse: interconnected neurons use these synaptic connections to exchange information </a:t>
            </a:r>
            <a:endParaRPr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73d59099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3173d59099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Artificial neuron is nothing but a mathematical function</a:t>
            </a:r>
            <a:endParaRPr b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73d59099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3173d59099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31b4279ca45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6" name="Google Shape;1866;g31b4279ca45_0_8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FF"/>
              </a:solidFill>
            </a:endParaRPr>
          </a:p>
        </p:txBody>
      </p:sp>
      <p:sp>
        <p:nvSpPr>
          <p:cNvPr id="1867" name="Google Shape;1867;g31b4279ca45_0_8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b4279ca45_0_8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g31b4279ca45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09CF68-5EA9-58C3-1615-E7ED5142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ctr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5C3985-6E75-9EE7-0E2F-009220A26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C392481-B1EE-EB04-B061-D01F220E0F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4367213"/>
            <a:ext cx="10515601" cy="646112"/>
          </a:xfrm>
        </p:spPr>
        <p:txBody>
          <a:bodyPr>
            <a:normAutofit/>
          </a:bodyPr>
          <a:lstStyle>
            <a:lvl1pPr marL="0" indent="0">
              <a:buNone/>
              <a:defRPr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89343-41CB-7938-E014-4524C31978FF}"/>
              </a:ext>
            </a:extLst>
          </p:cNvPr>
          <p:cNvSpPr txBox="1"/>
          <p:nvPr/>
        </p:nvSpPr>
        <p:spPr>
          <a:xfrm>
            <a:off x="538164" y="5186856"/>
            <a:ext cx="7076582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799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sz="1799" b="1">
              <a:effectLst/>
            </a:endParaRPr>
          </a:p>
          <a:p>
            <a:pPr rtl="0"/>
            <a:r>
              <a:rPr lang="en-US" sz="1799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 sz="179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0858F-75D4-BD07-B267-464BC0937BF3}"/>
              </a:ext>
            </a:extLst>
          </p:cNvPr>
          <p:cNvSpPr txBox="1"/>
          <p:nvPr userDrawn="1"/>
        </p:nvSpPr>
        <p:spPr>
          <a:xfrm>
            <a:off x="538163" y="5186855"/>
            <a:ext cx="707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b="1">
              <a:effectLst/>
            </a:endParaRPr>
          </a:p>
          <a:p>
            <a:pPr rtl="0"/>
            <a:r>
              <a:rPr lang="en-US" sz="1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93D2-F510-63E8-453E-5C367C4B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365126"/>
            <a:ext cx="1156716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54EB-7E10-2440-F7F1-391607CBD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763355"/>
            <a:ext cx="5673566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8D53E-0A09-FA2A-C0B2-AB017F686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" y="2587267"/>
            <a:ext cx="56735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172AB-5A4A-DB17-C1E1-8EE7DFF6C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8074" y="1763355"/>
            <a:ext cx="570150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C119E-793B-2129-CF17-1F3D7BBE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8074" y="2587267"/>
            <a:ext cx="570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3F166-709A-4294-C207-45D380DF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6E6E9-CB8F-25DF-1351-57B8B9C1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5267F-A6C2-9C10-0B70-D7D178C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86D1B-7724-5CAA-49E6-177002BC46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864382-DA60-CAC6-D471-B63B8DC13B36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44164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680-B66A-9A6F-1136-AAF66502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061C7-3026-1192-789C-FDE5F605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3BC56-6A03-8BF0-7B0E-9C9DAAB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98C5A-D0BF-A462-7AB7-ABB02344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1849B-5C44-BF66-D362-03E6BB0C29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3C826-1899-1875-A356-98C6F43F23F0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2403284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BA756-70C6-4C85-E4F7-D160E3E3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7A4BD-1714-AB43-0984-32F91971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C6DA-4D50-57C4-27EF-903CE297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EBB78-BCF5-7C82-473E-9A767C5A5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4C4E1-A97F-267D-F21D-AC5E5F1B68CC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325880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684" y="457200"/>
            <a:ext cx="7367896" cy="5738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057401"/>
            <a:ext cx="3932237" cy="4137917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3D5A1-049C-1A29-38DC-B0FABCE331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BFCF27-1C9F-99E2-F74B-2E3C9C37143F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178786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9C22-0C6F-8794-030C-21EFDAE2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81138-CA67-3ED0-38B4-45AEE2ED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399"/>
            </a:lvl3pPr>
            <a:lvl4pPr marL="1371542" indent="0">
              <a:buNone/>
              <a:defRPr sz="1999"/>
            </a:lvl4pPr>
            <a:lvl5pPr marL="1828721" indent="0">
              <a:buNone/>
              <a:defRPr sz="1999"/>
            </a:lvl5pPr>
            <a:lvl6pPr marL="2285902" indent="0">
              <a:buNone/>
              <a:defRPr sz="1999"/>
            </a:lvl6pPr>
            <a:lvl7pPr marL="2743083" indent="0">
              <a:buNone/>
              <a:defRPr sz="1999"/>
            </a:lvl7pPr>
            <a:lvl8pPr marL="3200264" indent="0">
              <a:buNone/>
              <a:defRPr sz="1999"/>
            </a:lvl8pPr>
            <a:lvl9pPr marL="3657444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3F3D-758F-E804-9847-6D89A0A3A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93F99-67D6-ED3E-2EFE-F43574BE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2418-869C-D9A5-F664-9684326A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09CB-310C-0FB2-BFE0-8E6FD9F2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8FEE7-AF04-4605-7831-AF6907419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6D8B6-3397-0D34-D7E3-3BBB46525424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35868612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608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25" y="536267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170" lvl="1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754" lvl="2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339" lvl="3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924" lvl="4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509" lvl="5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7093" lvl="6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678" lvl="7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6263" lvl="8" indent="-440256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127241" y="523080"/>
            <a:ext cx="11211200" cy="1320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7755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804443-13C1-267F-6A3F-BDECB02FD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646" y="4327491"/>
            <a:ext cx="10545762" cy="1246187"/>
          </a:xfrm>
        </p:spPr>
        <p:txBody>
          <a:bodyPr>
            <a:noAutofit/>
          </a:bodyPr>
          <a:lstStyle>
            <a:lvl1pPr marL="0" indent="0" rtl="0">
              <a:buNone/>
              <a:defRPr sz="1999" b="0"/>
            </a:lvl1pPr>
          </a:lstStyle>
          <a:p>
            <a:pPr rtl="0"/>
            <a:r>
              <a:rPr lang="en-US" b="1">
                <a:effectLst/>
              </a:rPr>
              <a:t>Credit: </a:t>
            </a:r>
          </a:p>
          <a:p>
            <a:pPr rtl="0"/>
            <a:endParaRPr lang="en-US" b="1">
              <a:effectLst/>
            </a:endParaRPr>
          </a:p>
          <a:p>
            <a:pPr rtl="0"/>
            <a:r>
              <a:rPr lang="en-US" b="1">
                <a:effectLst/>
              </a:rPr>
              <a:t>Resources: </a:t>
            </a:r>
          </a:p>
        </p:txBody>
      </p:sp>
    </p:spTree>
    <p:extLst>
      <p:ext uri="{BB962C8B-B14F-4D97-AF65-F5344CB8AC3E}">
        <p14:creationId xmlns:p14="http://schemas.microsoft.com/office/powerpoint/2010/main" val="4617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/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C5E95E-9DD4-A94B-3362-ED8B76D38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9D407-0528-1B94-E85E-09C5E9B609C9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256873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5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/>
        </p:nvSpPr>
        <p:spPr>
          <a:xfrm>
            <a:off x="0" y="0"/>
            <a:ext cx="4511685" cy="685799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05" y="268440"/>
            <a:ext cx="7055476" cy="59268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579571"/>
            <a:ext cx="3932237" cy="3615747"/>
          </a:xfrm>
        </p:spPr>
        <p:txBody>
          <a:bodyPr/>
          <a:lstStyle>
            <a:lvl1pPr marL="0" indent="0">
              <a:buNone/>
              <a:defRPr sz="1601">
                <a:solidFill>
                  <a:schemeClr val="bg2"/>
                </a:solidFill>
              </a:defRPr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24105" y="6356352"/>
            <a:ext cx="33292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52A9D5D-6380-BE49-71FE-444018CE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0"/>
            <a:ext cx="3932237" cy="2136105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DF82A-F195-D5E7-F307-DAD118039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97D59-F18A-A9E4-72B0-1D505F050FE7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9316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 userDrawn="1"/>
        </p:nvSpPr>
        <p:spPr>
          <a:xfrm>
            <a:off x="0" y="0"/>
            <a:ext cx="588917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628900"/>
            <a:ext cx="5282837" cy="160020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590" y="457200"/>
            <a:ext cx="5677989" cy="5738115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1"/>
                </a:solidFill>
              </a:defRPr>
            </a:lvl2pPr>
            <a:lvl3pPr>
              <a:defRPr sz="2400">
                <a:solidFill>
                  <a:schemeClr val="accent1"/>
                </a:solidFill>
              </a:defRPr>
            </a:lvl3pPr>
            <a:lvl4pPr>
              <a:defRPr sz="2000">
                <a:solidFill>
                  <a:schemeClr val="accent1"/>
                </a:solidFill>
              </a:defRPr>
            </a:lvl4pPr>
            <a:lvl5pPr>
              <a:defRPr sz="2000">
                <a:solidFill>
                  <a:schemeClr val="accent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1590" y="6356350"/>
            <a:ext cx="2637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E79D5-1088-197C-C07B-21126FFFA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12D9F-D0DD-A50D-B6D0-CFA8185F5B2B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21983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2CACEB-E237-D021-3646-CE635C8C4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DB573B-42BB-79EE-E5B5-6CEC69ECEA47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123388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pattFill prst="wd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A1AB5-9309-3737-AA02-188864955806}"/>
              </a:ext>
            </a:extLst>
          </p:cNvPr>
          <p:cNvSpPr/>
          <p:nvPr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94FA8-0B6F-0C57-E2FB-64AE0BB7C8D8}"/>
              </a:ext>
            </a:extLst>
          </p:cNvPr>
          <p:cNvSpPr/>
          <p:nvPr userDrawn="1"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976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3445-0A82-E690-BB54-F15468B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9871-AEE2-A705-9CCA-336F0AA9F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BD516-EB8F-2718-E8E7-9765DD403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5E9D-B34F-1803-90E9-6FECE940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1766A-59E5-3384-7AD2-8E5CD470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FA8E-40E9-C5A7-F165-27F1AC2C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F51B0-7AE1-D121-D470-8A8CF61BC7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74678-BE8F-ECEF-47B1-F66E6415C542}"/>
              </a:ext>
            </a:extLst>
          </p:cNvPr>
          <p:cNvSpPr txBox="1"/>
          <p:nvPr userDrawn="1"/>
        </p:nvSpPr>
        <p:spPr>
          <a:xfrm>
            <a:off x="11311631" y="92154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1935834</a:t>
            </a:r>
          </a:p>
        </p:txBody>
      </p:sp>
    </p:spTree>
    <p:extLst>
      <p:ext uri="{BB962C8B-B14F-4D97-AF65-F5344CB8AC3E}">
        <p14:creationId xmlns:p14="http://schemas.microsoft.com/office/powerpoint/2010/main" val="341920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72BE2-3D10-A4D6-A4BB-927A2F47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4443-AFCD-30A1-35E8-54C22E5C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1" y="1424540"/>
            <a:ext cx="11567160" cy="475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03D1-B3C3-E3DE-25B0-9D01C990F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2420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ECE7C-F239-264E-B78C-BA7850715F60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FAEF-2C69-4228-F172-6AF8D38B4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E385-2514-2277-700A-3D8DB374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6379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0B340-CA26-4612-C920-98ACF64F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96B503C-48E6-8525-AC4A-5574192204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2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1" r:id="rId4"/>
    <p:sldLayoutId id="2147483673" r:id="rId5"/>
    <p:sldLayoutId id="2147483664" r:id="rId6"/>
    <p:sldLayoutId id="2147483676" r:id="rId7"/>
    <p:sldLayoutId id="2147483677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0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4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4.png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35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24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7.svg"/><Relationship Id="rId11" Type="http://schemas.openxmlformats.org/officeDocument/2006/relationships/image" Target="../media/image7.png"/><Relationship Id="rId5" Type="http://schemas.openxmlformats.org/officeDocument/2006/relationships/image" Target="../media/image36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8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5.svg"/><Relationship Id="rId11" Type="http://schemas.openxmlformats.org/officeDocument/2006/relationships/image" Target="../media/image7.png"/><Relationship Id="rId5" Type="http://schemas.openxmlformats.org/officeDocument/2006/relationships/image" Target="../media/image74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73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76.jpe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76.jpe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18" Type="http://schemas.openxmlformats.org/officeDocument/2006/relationships/image" Target="../media/image104.png"/><Relationship Id="rId3" Type="http://schemas.openxmlformats.org/officeDocument/2006/relationships/image" Target="../media/image24.png"/><Relationship Id="rId7" Type="http://schemas.openxmlformats.org/officeDocument/2006/relationships/image" Target="../media/image90.png"/><Relationship Id="rId12" Type="http://schemas.openxmlformats.org/officeDocument/2006/relationships/image" Target="../media/image99.png"/><Relationship Id="rId17" Type="http://schemas.openxmlformats.org/officeDocument/2006/relationships/image" Target="../media/image94.png"/><Relationship Id="rId2" Type="http://schemas.openxmlformats.org/officeDocument/2006/relationships/image" Target="../media/image76.jpe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8.png"/><Relationship Id="rId5" Type="http://schemas.openxmlformats.org/officeDocument/2006/relationships/image" Target="../media/image87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5.png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76.jpeg"/><Relationship Id="rId21" Type="http://schemas.openxmlformats.org/officeDocument/2006/relationships/image" Target="../media/image119.png"/><Relationship Id="rId7" Type="http://schemas.openxmlformats.org/officeDocument/2006/relationships/image" Target="../media/image93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77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24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24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21" Type="http://schemas.openxmlformats.org/officeDocument/2006/relationships/image" Target="../media/image164.png"/><Relationship Id="rId34" Type="http://schemas.openxmlformats.org/officeDocument/2006/relationships/image" Target="../media/image177.png"/><Relationship Id="rId7" Type="http://schemas.openxmlformats.org/officeDocument/2006/relationships/image" Target="../media/image154.png"/><Relationship Id="rId12" Type="http://schemas.openxmlformats.org/officeDocument/2006/relationships/image" Target="../media/image129.png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33" Type="http://schemas.openxmlformats.org/officeDocument/2006/relationships/image" Target="../media/image176.png"/><Relationship Id="rId2" Type="http://schemas.openxmlformats.org/officeDocument/2006/relationships/image" Target="../media/image150.png"/><Relationship Id="rId16" Type="http://schemas.openxmlformats.org/officeDocument/2006/relationships/image" Target="../media/image114.png"/><Relationship Id="rId20" Type="http://schemas.openxmlformats.org/officeDocument/2006/relationships/image" Target="../media/image163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58.pn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37" Type="http://schemas.openxmlformats.org/officeDocument/2006/relationships/image" Target="../media/image180.png"/><Relationship Id="rId5" Type="http://schemas.openxmlformats.org/officeDocument/2006/relationships/image" Target="../media/image153.png"/><Relationship Id="rId15" Type="http://schemas.openxmlformats.org/officeDocument/2006/relationships/image" Target="../media/image159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36" Type="http://schemas.openxmlformats.org/officeDocument/2006/relationships/image" Target="../media/image179.png"/><Relationship Id="rId10" Type="http://schemas.openxmlformats.org/officeDocument/2006/relationships/image" Target="../media/image157.png"/><Relationship Id="rId19" Type="http://schemas.openxmlformats.org/officeDocument/2006/relationships/image" Target="../media/image162.png"/><Relationship Id="rId31" Type="http://schemas.openxmlformats.org/officeDocument/2006/relationships/image" Target="../media/image174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32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Relationship Id="rId35" Type="http://schemas.openxmlformats.org/officeDocument/2006/relationships/image" Target="../media/image178.png"/><Relationship Id="rId8" Type="http://schemas.openxmlformats.org/officeDocument/2006/relationships/image" Target="../media/image155.png"/><Relationship Id="rId3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hyperlink" Target="http://neuralnetworksanddeeplearning.com/chap4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emf"/><Relationship Id="rId7" Type="http://schemas.openxmlformats.org/officeDocument/2006/relationships/image" Target="../media/image198.png"/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orch.org/tutorials/" TargetMode="External"/><Relationship Id="rId2" Type="http://schemas.openxmlformats.org/officeDocument/2006/relationships/hyperlink" Target="https://docs.pytorch.org/tutorials/beginner/bas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935-9358-86FD-5068-4AD7BBD3B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Neural Networks and </a:t>
            </a:r>
            <a:r>
              <a:rPr lang="en-US" err="1"/>
              <a:t>PyTorch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7588-37F2-E92F-6FCC-4ECC6AF0E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76B3-7FAB-22E8-90FF-3345AE4AB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Introduction to neural networks and </a:t>
            </a:r>
            <a:r>
              <a:rPr lang="en-US" err="1"/>
              <a:t>PyTorch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2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A3DD1-8452-86EA-770A-5965BAF61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CE09-25EF-4405-D028-69F1C45C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EA1B-23B8-532A-14C1-8C1DB4A99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4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52327" y="2101578"/>
            <a:ext cx="3225521" cy="173203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lnSpc>
                <a:spcPct val="100000"/>
              </a:lnSpc>
              <a:buSzPct val="187500"/>
            </a:pPr>
            <a:r>
              <a:rPr lang="en"/>
              <a:t>The Structure of a Biological Neuron</a:t>
            </a:r>
            <a:endParaRPr/>
          </a:p>
        </p:txBody>
      </p:sp>
      <p:sp>
        <p:nvSpPr>
          <p:cNvPr id="293" name="Google Shape;293;p50"/>
          <p:cNvSpPr txBox="1">
            <a:spLocks noGrp="1"/>
          </p:cNvSpPr>
          <p:nvPr>
            <p:ph idx="1"/>
          </p:nvPr>
        </p:nvSpPr>
        <p:spPr>
          <a:xfrm>
            <a:off x="312421" y="1424540"/>
            <a:ext cx="8823958" cy="47524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/>
              <a:t>Simple building block: </a:t>
            </a:r>
            <a:r>
              <a:rPr lang="en-US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Neuron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u="sng"/>
              <a:t>Dendrite</a:t>
            </a:r>
            <a:r>
              <a:rPr lang="en"/>
              <a:t>: Collecting signals from other neurons.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u="sng"/>
              <a:t>Soma (cell body)</a:t>
            </a:r>
            <a:r>
              <a:rPr lang="en"/>
              <a:t>: Spatial summation and processing.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u="sng"/>
              <a:t>Axon</a:t>
            </a:r>
            <a:r>
              <a:rPr lang="en"/>
              <a:t>: Transmitting signals to dendrites of other cells.</a:t>
            </a:r>
            <a:endParaRPr/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u="sng">
                <a:solidFill>
                  <a:srgbClr val="000000"/>
                </a:solidFill>
              </a:rPr>
              <a:t>Synapse</a:t>
            </a:r>
            <a:r>
              <a:rPr lang="en">
                <a:solidFill>
                  <a:srgbClr val="000000"/>
                </a:solidFill>
              </a:rPr>
              <a:t>: Neurons use synaptic connections to exchange information.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</a:pPr>
            <a:r>
              <a:rPr lang="en"/>
              <a:t>Synapses can be either </a:t>
            </a:r>
            <a:r>
              <a:rPr lang="en" b="1">
                <a:solidFill>
                  <a:schemeClr val="accent3"/>
                </a:solidFill>
              </a:rPr>
              <a:t>excitatory</a:t>
            </a:r>
            <a:r>
              <a:rPr lang="en"/>
              <a:t> or </a:t>
            </a:r>
            <a:r>
              <a:rPr lang="en" b="1">
                <a:solidFill>
                  <a:srgbClr val="C00000"/>
                </a:solidFill>
              </a:rPr>
              <a:t>inhibitory</a:t>
            </a:r>
            <a:r>
              <a:rPr lang="en">
                <a:solidFill>
                  <a:srgbClr val="FF9300"/>
                </a:solidFill>
              </a:rPr>
              <a:t> </a:t>
            </a:r>
            <a:r>
              <a:rPr lang="en"/>
              <a:t>in strength.</a:t>
            </a:r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77500" lnSpcReduction="20000"/>
          </a:bodyPr>
          <a:lstStyle/>
          <a:p>
            <a:fld id="{00000000-1234-1234-1234-123412341234}" type="slidenum"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pPr/>
              <a:t>11</a:t>
            </a:fld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0594" y="4349668"/>
            <a:ext cx="2743202" cy="182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DFEA3-B65B-41AA-2AF9-65E6F38C2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CA637-2027-1116-01C0-7E16F484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 rot="20320270">
            <a:off x="2066925" y="1236042"/>
            <a:ext cx="77724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A14C3-E7F5-2C27-DA39-7A608AD47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with a Single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7150-76CA-D96F-A0EA-3F5E2629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287" indent="0">
              <a:buNone/>
            </a:pPr>
            <a:r>
              <a:rPr lang="en-US"/>
              <a:t>Simulate the </a:t>
            </a:r>
            <a:r>
              <a:rPr lang="en-US" b="1"/>
              <a:t>firing of a neuron</a:t>
            </a:r>
            <a:r>
              <a:rPr lang="en-US"/>
              <a:t> as a </a:t>
            </a:r>
            <a:r>
              <a:rPr lang="en-US" b="1"/>
              <a:t>weighted combination of its inputs.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F2D664B-BD2E-7874-F3E5-5B60D0CECD5D}"/>
              </a:ext>
            </a:extLst>
          </p:cNvPr>
          <p:cNvSpPr/>
          <p:nvPr/>
        </p:nvSpPr>
        <p:spPr>
          <a:xfrm rot="793795">
            <a:off x="824129" y="2697069"/>
            <a:ext cx="1454226" cy="9249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Inputs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F676B5D-179F-574A-601D-B13CC12BBE68}"/>
              </a:ext>
            </a:extLst>
          </p:cNvPr>
          <p:cNvSpPr/>
          <p:nvPr/>
        </p:nvSpPr>
        <p:spPr>
          <a:xfrm>
            <a:off x="1157991" y="4152947"/>
            <a:ext cx="1454226" cy="9249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Inputs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AF6901B-2B2A-4431-11E5-F56515A3F04E}"/>
              </a:ext>
            </a:extLst>
          </p:cNvPr>
          <p:cNvSpPr/>
          <p:nvPr/>
        </p:nvSpPr>
        <p:spPr>
          <a:xfrm rot="21034961">
            <a:off x="1729347" y="5907889"/>
            <a:ext cx="1454226" cy="7654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Inputs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29FBCC-2696-9CF9-2E2E-4CDD72DD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50774"/>
          <a:stretch/>
        </p:blipFill>
        <p:spPr>
          <a:xfrm rot="20320270">
            <a:off x="2202070" y="1953732"/>
            <a:ext cx="3826016" cy="518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81A0A-7C4C-A682-2E0B-251F757670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alphaModFix amt="49000"/>
          </a:blip>
          <a:srcRect l="-206" r="1"/>
          <a:stretch/>
        </p:blipFill>
        <p:spPr>
          <a:xfrm rot="20320270">
            <a:off x="2051501" y="1238946"/>
            <a:ext cx="7788370" cy="51816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44379F8-BD98-F7A0-FDB6-E5933D5D4B5D}"/>
              </a:ext>
            </a:extLst>
          </p:cNvPr>
          <p:cNvSpPr/>
          <p:nvPr/>
        </p:nvSpPr>
        <p:spPr>
          <a:xfrm>
            <a:off x="9816693" y="4498142"/>
            <a:ext cx="1998825" cy="11192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263327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lnSpc>
                <a:spcPct val="100000"/>
              </a:lnSpc>
              <a:buSzPct val="187500"/>
            </a:pPr>
            <a:r>
              <a:rPr lang="en"/>
              <a:t>From Biological to Artificial Neurons</a:t>
            </a:r>
            <a:endParaRPr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DA157C95-4F93-7638-C2E8-C0F4875C5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Biological neuron contains</a:t>
            </a:r>
          </a:p>
          <a:p>
            <a:pPr lvl="1"/>
            <a:r>
              <a:rPr lang="en-US"/>
              <a:t>Inputs</a:t>
            </a:r>
          </a:p>
          <a:p>
            <a:pPr lvl="1"/>
            <a:r>
              <a:rPr lang="en-US"/>
              <a:t>Summation of inputs</a:t>
            </a:r>
          </a:p>
          <a:p>
            <a:pPr lvl="1"/>
            <a:r>
              <a:rPr lang="en-US"/>
              <a:t>Processing unit</a:t>
            </a:r>
          </a:p>
          <a:p>
            <a:pPr lvl="1"/>
            <a:r>
              <a:rPr lang="en-US"/>
              <a:t>Output</a:t>
            </a:r>
          </a:p>
        </p:txBody>
      </p:sp>
      <p:pic>
        <p:nvPicPr>
          <p:cNvPr id="321" name="Google Shape;32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7447" y="1411822"/>
            <a:ext cx="5180987" cy="253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 txBox="1"/>
          <p:nvPr/>
        </p:nvSpPr>
        <p:spPr>
          <a:xfrm>
            <a:off x="186600" y="3890867"/>
            <a:ext cx="38152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buClr>
                <a:schemeClr val="dk1"/>
              </a:buClr>
              <a:buSzPts val="1800"/>
              <a:buFont typeface="Roboto Light"/>
              <a:buChar char="●"/>
            </a:pPr>
            <a:r>
              <a:rPr lang="en" sz="2800">
                <a:solidFill>
                  <a:schemeClr val="dk1"/>
                </a:solidFill>
                <a:ea typeface="Roboto Light"/>
                <a:cs typeface="Roboto Light"/>
                <a:sym typeface="Roboto Light"/>
              </a:rPr>
              <a:t>Artificial neuron</a:t>
            </a:r>
            <a:endParaRPr sz="2800">
              <a:solidFill>
                <a:schemeClr val="dk1"/>
              </a:solidFill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4EC774-B1EC-CD1E-1B38-158A601CCA3B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4369305" y="4053149"/>
            <a:ext cx="1604547" cy="103738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584800-6A8A-C771-3186-41D1AB09B62E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>
            <a:off x="4369305" y="4818973"/>
            <a:ext cx="1604547" cy="2715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9ADBA-E1A0-8FC9-4C19-152FA2A4DEEB}"/>
              </a:ext>
            </a:extLst>
          </p:cNvPr>
          <p:cNvCxnSpPr>
            <a:cxnSpLocks/>
            <a:stCxn id="10" idx="7"/>
            <a:endCxn id="11" idx="2"/>
          </p:cNvCxnSpPr>
          <p:nvPr/>
        </p:nvCxnSpPr>
        <p:spPr>
          <a:xfrm flipV="1">
            <a:off x="4346005" y="5090532"/>
            <a:ext cx="1627847" cy="113741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AB25BDD-48D3-BA7E-3A56-348C4E1E9FFE}"/>
              </a:ext>
            </a:extLst>
          </p:cNvPr>
          <p:cNvSpPr/>
          <p:nvPr/>
        </p:nvSpPr>
        <p:spPr>
          <a:xfrm>
            <a:off x="4210203" y="3973598"/>
            <a:ext cx="159102" cy="15910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6CBE0-9DA5-6C09-6486-7636D683793B}"/>
              </a:ext>
            </a:extLst>
          </p:cNvPr>
          <p:cNvSpPr/>
          <p:nvPr/>
        </p:nvSpPr>
        <p:spPr>
          <a:xfrm>
            <a:off x="4210203" y="4739422"/>
            <a:ext cx="159102" cy="15910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7EABB2-8DBF-F6EA-7D74-EE33F2702AD3}"/>
              </a:ext>
            </a:extLst>
          </p:cNvPr>
          <p:cNvSpPr/>
          <p:nvPr/>
        </p:nvSpPr>
        <p:spPr>
          <a:xfrm>
            <a:off x="4210203" y="6204649"/>
            <a:ext cx="159102" cy="15910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978FD31-8080-1705-7FE8-E41355419C91}"/>
              </a:ext>
            </a:extLst>
          </p:cNvPr>
          <p:cNvSpPr>
            <a:spLocks noChangeAspect="1"/>
          </p:cNvSpPr>
          <p:nvPr/>
        </p:nvSpPr>
        <p:spPr>
          <a:xfrm>
            <a:off x="5973852" y="4882113"/>
            <a:ext cx="416837" cy="416837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+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D6A9C0-6422-BD22-6B7B-28C1B71ED413}"/>
              </a:ext>
            </a:extLst>
          </p:cNvPr>
          <p:cNvSpPr/>
          <p:nvPr/>
        </p:nvSpPr>
        <p:spPr>
          <a:xfrm>
            <a:off x="7716982" y="5026599"/>
            <a:ext cx="93945" cy="9394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610199-8FE1-1B5B-DF87-E05CA6D9FF59}"/>
              </a:ext>
            </a:extLst>
          </p:cNvPr>
          <p:cNvGrpSpPr/>
          <p:nvPr/>
        </p:nvGrpSpPr>
        <p:grpSpPr>
          <a:xfrm>
            <a:off x="6409339" y="4734884"/>
            <a:ext cx="711294" cy="711294"/>
            <a:chOff x="3620865" y="3836174"/>
            <a:chExt cx="468923" cy="46892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EE3FC44-8CB4-EE40-209C-336E7BA0BADC}"/>
                </a:ext>
              </a:extLst>
            </p:cNvPr>
            <p:cNvSpPr/>
            <p:nvPr/>
          </p:nvSpPr>
          <p:spPr>
            <a:xfrm>
              <a:off x="3620865" y="3836174"/>
              <a:ext cx="468923" cy="468923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B27F365-1549-C926-AE1E-2C0DEAE4B4D9}"/>
                </a:ext>
              </a:extLst>
            </p:cNvPr>
            <p:cNvSpPr/>
            <p:nvPr/>
          </p:nvSpPr>
          <p:spPr>
            <a:xfrm>
              <a:off x="3704862" y="3991551"/>
              <a:ext cx="310536" cy="181863"/>
            </a:xfrm>
            <a:custGeom>
              <a:avLst/>
              <a:gdLst>
                <a:gd name="connsiteX0" fmla="*/ 0 w 351692"/>
                <a:gd name="connsiteY0" fmla="*/ 176078 h 176078"/>
                <a:gd name="connsiteX1" fmla="*/ 148492 w 351692"/>
                <a:gd name="connsiteY1" fmla="*/ 160448 h 176078"/>
                <a:gd name="connsiteX2" fmla="*/ 234461 w 351692"/>
                <a:gd name="connsiteY2" fmla="*/ 11955 h 176078"/>
                <a:gd name="connsiteX3" fmla="*/ 351692 w 351692"/>
                <a:gd name="connsiteY3" fmla="*/ 19771 h 176078"/>
                <a:gd name="connsiteX0" fmla="*/ 0 w 351692"/>
                <a:gd name="connsiteY0" fmla="*/ 189305 h 189305"/>
                <a:gd name="connsiteX1" fmla="*/ 148492 w 351692"/>
                <a:gd name="connsiteY1" fmla="*/ 173675 h 189305"/>
                <a:gd name="connsiteX2" fmla="*/ 234461 w 351692"/>
                <a:gd name="connsiteY2" fmla="*/ 25182 h 189305"/>
                <a:gd name="connsiteX3" fmla="*/ 351692 w 351692"/>
                <a:gd name="connsiteY3" fmla="*/ 7598 h 189305"/>
                <a:gd name="connsiteX0" fmla="*/ 0 w 351692"/>
                <a:gd name="connsiteY0" fmla="*/ 181707 h 181707"/>
                <a:gd name="connsiteX1" fmla="*/ 148492 w 351692"/>
                <a:gd name="connsiteY1" fmla="*/ 166077 h 181707"/>
                <a:gd name="connsiteX2" fmla="*/ 234461 w 351692"/>
                <a:gd name="connsiteY2" fmla="*/ 17584 h 181707"/>
                <a:gd name="connsiteX3" fmla="*/ 351692 w 351692"/>
                <a:gd name="connsiteY3" fmla="*/ 0 h 181707"/>
                <a:gd name="connsiteX0" fmla="*/ 0 w 351692"/>
                <a:gd name="connsiteY0" fmla="*/ 181707 h 181707"/>
                <a:gd name="connsiteX1" fmla="*/ 148492 w 351692"/>
                <a:gd name="connsiteY1" fmla="*/ 166077 h 181707"/>
                <a:gd name="connsiteX2" fmla="*/ 351692 w 351692"/>
                <a:gd name="connsiteY2" fmla="*/ 0 h 181707"/>
                <a:gd name="connsiteX0" fmla="*/ 0 w 351692"/>
                <a:gd name="connsiteY0" fmla="*/ 181707 h 181707"/>
                <a:gd name="connsiteX1" fmla="*/ 351692 w 351692"/>
                <a:gd name="connsiteY1" fmla="*/ 0 h 181707"/>
                <a:gd name="connsiteX0" fmla="*/ 0 w 351692"/>
                <a:gd name="connsiteY0" fmla="*/ 181707 h 181707"/>
                <a:gd name="connsiteX1" fmla="*/ 351692 w 351692"/>
                <a:gd name="connsiteY1" fmla="*/ 0 h 181707"/>
                <a:gd name="connsiteX0" fmla="*/ 0 w 351692"/>
                <a:gd name="connsiteY0" fmla="*/ 181863 h 181863"/>
                <a:gd name="connsiteX1" fmla="*/ 351692 w 351692"/>
                <a:gd name="connsiteY1" fmla="*/ 156 h 18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692" h="181863">
                  <a:moveTo>
                    <a:pt x="0" y="181863"/>
                  </a:moveTo>
                  <a:cubicBezTo>
                    <a:pt x="212481" y="168919"/>
                    <a:pt x="151911" y="-5950"/>
                    <a:pt x="351692" y="156"/>
                  </a:cubicBezTo>
                </a:path>
              </a:pathLst>
            </a:custGeom>
            <a:ln>
              <a:solidFill>
                <a:schemeClr val="accent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17D02F-1504-7785-1206-506A0E577AD1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120633" y="5090531"/>
            <a:ext cx="596349" cy="0"/>
          </a:xfrm>
          <a:prstGeom prst="straightConnector1">
            <a:avLst/>
          </a:prstGeom>
          <a:ln w="38100">
            <a:solidFill>
              <a:srgbClr val="FDB51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26BB2F-A55A-0341-7C39-1A268D00DFCF}"/>
              </a:ext>
            </a:extLst>
          </p:cNvPr>
          <p:cNvCxnSpPr>
            <a:cxnSpLocks/>
            <a:stCxn id="18" idx="5"/>
            <a:endCxn id="11" idx="2"/>
          </p:cNvCxnSpPr>
          <p:nvPr/>
        </p:nvCxnSpPr>
        <p:spPr>
          <a:xfrm>
            <a:off x="4825341" y="3505705"/>
            <a:ext cx="1148511" cy="15848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63E2CB1-95DB-0D2D-8DB2-A191162BAB7A}"/>
              </a:ext>
            </a:extLst>
          </p:cNvPr>
          <p:cNvSpPr/>
          <p:nvPr/>
        </p:nvSpPr>
        <p:spPr>
          <a:xfrm>
            <a:off x="4689539" y="3369903"/>
            <a:ext cx="159102" cy="159102"/>
          </a:xfrm>
          <a:prstGeom prst="ellipse">
            <a:avLst/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9D54A-649E-7D77-A28E-9F18B72CAE97}"/>
                  </a:ext>
                </a:extLst>
              </p:cNvPr>
              <p:cNvSpPr txBox="1"/>
              <p:nvPr/>
            </p:nvSpPr>
            <p:spPr>
              <a:xfrm>
                <a:off x="3717051" y="3541000"/>
                <a:ext cx="630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B9D54A-649E-7D77-A28E-9F18B72CA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051" y="3541000"/>
                <a:ext cx="6301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7FAD14-A164-5703-E5B3-AB48A8F9709C}"/>
                  </a:ext>
                </a:extLst>
              </p:cNvPr>
              <p:cNvSpPr txBox="1"/>
              <p:nvPr/>
            </p:nvSpPr>
            <p:spPr>
              <a:xfrm>
                <a:off x="3677385" y="4435763"/>
                <a:ext cx="5516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7FAD14-A164-5703-E5B3-AB48A8F97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85" y="4435763"/>
                <a:ext cx="5516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EDDB6A-6BCD-8D97-B28F-82588E201E57}"/>
                  </a:ext>
                </a:extLst>
              </p:cNvPr>
              <p:cNvSpPr txBox="1"/>
              <p:nvPr/>
            </p:nvSpPr>
            <p:spPr>
              <a:xfrm>
                <a:off x="4701230" y="5114284"/>
                <a:ext cx="2586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200" b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EDDB6A-6BCD-8D97-B28F-82588E201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230" y="5114284"/>
                <a:ext cx="25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40861-547B-B176-44D5-771CE045393C}"/>
                  </a:ext>
                </a:extLst>
              </p:cNvPr>
              <p:cNvSpPr txBox="1"/>
              <p:nvPr/>
            </p:nvSpPr>
            <p:spPr>
              <a:xfrm>
                <a:off x="3698103" y="6025287"/>
                <a:ext cx="5516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540861-547B-B176-44D5-771CE045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103" y="6025287"/>
                <a:ext cx="5516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3250D3-3D45-49A9-F43F-E4BACFC6E5B2}"/>
                  </a:ext>
                </a:extLst>
              </p:cNvPr>
              <p:cNvSpPr txBox="1"/>
              <p:nvPr/>
            </p:nvSpPr>
            <p:spPr>
              <a:xfrm>
                <a:off x="4323258" y="3014920"/>
                <a:ext cx="482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3250D3-3D45-49A9-F43F-E4BACFC6E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258" y="3014920"/>
                <a:ext cx="48282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BD76D-1E07-5FD3-CBA4-7739DA149A2E}"/>
                  </a:ext>
                </a:extLst>
              </p:cNvPr>
              <p:cNvSpPr txBox="1"/>
              <p:nvPr/>
            </p:nvSpPr>
            <p:spPr>
              <a:xfrm>
                <a:off x="4924749" y="3287813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BD76D-1E07-5FD3-CBA4-7739DA14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749" y="3287813"/>
                <a:ext cx="51911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37781-9480-7D37-6B06-42E4A875AAAA}"/>
                  </a:ext>
                </a:extLst>
              </p:cNvPr>
              <p:cNvSpPr txBox="1"/>
              <p:nvPr/>
            </p:nvSpPr>
            <p:spPr>
              <a:xfrm>
                <a:off x="4288602" y="412765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437781-9480-7D37-6B06-42E4A875A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602" y="4127655"/>
                <a:ext cx="5191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9B61E3-7BAE-D45D-9AB6-E80F37238FCE}"/>
                  </a:ext>
                </a:extLst>
              </p:cNvPr>
              <p:cNvSpPr txBox="1"/>
              <p:nvPr/>
            </p:nvSpPr>
            <p:spPr>
              <a:xfrm>
                <a:off x="4345000" y="4795447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9B61E3-7BAE-D45D-9AB6-E80F3723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000" y="4795447"/>
                <a:ext cx="51911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5E7AA0-FBFD-2D37-19A3-84AD74AA7A7F}"/>
                  </a:ext>
                </a:extLst>
              </p:cNvPr>
              <p:cNvSpPr txBox="1"/>
              <p:nvPr/>
            </p:nvSpPr>
            <p:spPr>
              <a:xfrm>
                <a:off x="4455778" y="6012505"/>
                <a:ext cx="5607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5E7AA0-FBFD-2D37-19A3-84AD74AA7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778" y="6012505"/>
                <a:ext cx="56079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F8B4EABF-2BF1-95FD-C737-4DDE442D55CE}"/>
              </a:ext>
            </a:extLst>
          </p:cNvPr>
          <p:cNvSpPr/>
          <p:nvPr/>
        </p:nvSpPr>
        <p:spPr>
          <a:xfrm>
            <a:off x="6218150" y="6023698"/>
            <a:ext cx="2764132" cy="732087"/>
          </a:xfrm>
          <a:prstGeom prst="wedgeRoundRectCallout">
            <a:avLst>
              <a:gd name="adj1" fmla="val -50645"/>
              <a:gd name="adj2" fmla="val -135291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Linear Combination </a:t>
            </a:r>
            <a:br>
              <a:rPr lang="en-US" sz="2000"/>
            </a:br>
            <a:r>
              <a:rPr lang="en-US" sz="2000"/>
              <a:t>of Inputs 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59A76C5E-591F-5896-766F-B40DFC06699B}"/>
              </a:ext>
            </a:extLst>
          </p:cNvPr>
          <p:cNvSpPr/>
          <p:nvPr/>
        </p:nvSpPr>
        <p:spPr>
          <a:xfrm>
            <a:off x="6825230" y="3637530"/>
            <a:ext cx="2012483" cy="711294"/>
          </a:xfrm>
          <a:prstGeom prst="wedgeRoundRectCallout">
            <a:avLst>
              <a:gd name="adj1" fmla="val -45575"/>
              <a:gd name="adj2" fmla="val 10440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Processing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165468-6F6F-37F1-57A5-D9C4A211C8FE}"/>
                  </a:ext>
                </a:extLst>
              </p:cNvPr>
              <p:cNvSpPr txBox="1"/>
              <p:nvPr/>
            </p:nvSpPr>
            <p:spPr>
              <a:xfrm>
                <a:off x="7822149" y="4803640"/>
                <a:ext cx="43698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4165468-6F6F-37F1-57A5-D9C4A211C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149" y="4803640"/>
                <a:ext cx="4369851" cy="461665"/>
              </a:xfrm>
              <a:prstGeom prst="rect">
                <a:avLst/>
              </a:prstGeom>
              <a:blipFill>
                <a:blip r:embed="rId1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7" grpId="0" animBg="1"/>
      <p:bldP spid="8" grpId="0" animBg="1"/>
      <p:bldP spid="10" grpId="0" animBg="1"/>
      <p:bldP spid="11" grpId="0" animBg="1"/>
      <p:bldP spid="12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>
            <a:spLocks noGrp="1"/>
          </p:cNvSpPr>
          <p:nvPr>
            <p:ph type="title"/>
          </p:nvPr>
        </p:nvSpPr>
        <p:spPr>
          <a:xfrm>
            <a:off x="312421" y="268441"/>
            <a:ext cx="10951324" cy="1042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00000"/>
              </a:lnSpc>
              <a:buSzPts val="2700"/>
            </a:pPr>
            <a:r>
              <a:rPr lang="en" sz="4000"/>
              <a:t>Linear Regression in a Summation Unit</a:t>
            </a:r>
            <a:endParaRPr sz="4000"/>
          </a:p>
        </p:txBody>
      </p:sp>
      <p:sp>
        <p:nvSpPr>
          <p:cNvPr id="356" name="Google Shape;356;p54"/>
          <p:cNvSpPr/>
          <p:nvPr/>
        </p:nvSpPr>
        <p:spPr>
          <a:xfrm>
            <a:off x="5312542" y="5228278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357" name="Google Shape;35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083" y="5499973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/>
          <p:nvPr/>
        </p:nvSpPr>
        <p:spPr>
          <a:xfrm>
            <a:off x="3051531" y="62981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3051531" y="4522520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74" name="Google Shape;374;p54"/>
          <p:cNvGrpSpPr/>
          <p:nvPr/>
        </p:nvGrpSpPr>
        <p:grpSpPr>
          <a:xfrm>
            <a:off x="5475881" y="3995646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375" name="Google Shape;375;p54"/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376" name="Google Shape;376;p54" descr="1&#10;%9f0f9ce3-d263-4e55-a5de-4e0c567f716c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378" name="Google Shape;378;p54"/>
          <p:cNvSpPr/>
          <p:nvPr/>
        </p:nvSpPr>
        <p:spPr>
          <a:xfrm>
            <a:off x="7426442" y="5385937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82" name="Google Shape;382;p54"/>
          <p:cNvCxnSpPr>
            <a:cxnSpLocks/>
          </p:cNvCxnSpPr>
          <p:nvPr/>
        </p:nvCxnSpPr>
        <p:spPr>
          <a:xfrm>
            <a:off x="3636304" y="4795620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3" name="Google Shape;383;p54"/>
          <p:cNvCxnSpPr>
            <a:cxnSpLocks/>
          </p:cNvCxnSpPr>
          <p:nvPr/>
        </p:nvCxnSpPr>
        <p:spPr>
          <a:xfrm>
            <a:off x="3636304" y="6548153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4"/>
          <p:cNvCxnSpPr>
            <a:cxnSpLocks/>
            <a:endCxn id="356" idx="3"/>
          </p:cNvCxnSpPr>
          <p:nvPr/>
        </p:nvCxnSpPr>
        <p:spPr>
          <a:xfrm flipV="1">
            <a:off x="4099907" y="5965748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5" name="Google Shape;385;p54"/>
          <p:cNvCxnSpPr>
            <a:cxnSpLocks/>
            <a:endCxn id="356" idx="1"/>
          </p:cNvCxnSpPr>
          <p:nvPr/>
        </p:nvCxnSpPr>
        <p:spPr>
          <a:xfrm>
            <a:off x="4101308" y="4795620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54"/>
          <p:cNvCxnSpPr>
            <a:cxnSpLocks/>
          </p:cNvCxnSpPr>
          <p:nvPr/>
        </p:nvCxnSpPr>
        <p:spPr>
          <a:xfrm>
            <a:off x="5711537" y="4498052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Google Shape;388;p54"/>
          <p:cNvCxnSpPr>
            <a:stCxn id="356" idx="6"/>
            <a:endCxn id="378" idx="2"/>
          </p:cNvCxnSpPr>
          <p:nvPr/>
        </p:nvCxnSpPr>
        <p:spPr>
          <a:xfrm>
            <a:off x="6176542" y="5660278"/>
            <a:ext cx="1250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1E6D7-C62D-C3EE-AA18-5115EB61C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124506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Graphical representation</a:t>
                </a:r>
              </a:p>
              <a:p>
                <a:pPr lvl="1"/>
                <a:r>
                  <a:rPr lang="en-US"/>
                  <a:t>Inputs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3"/>
                    </a:solidFill>
                  </a:rPr>
                  <a:t> </a:t>
                </a:r>
                <a:r>
                  <a:rPr lang="en-US"/>
                  <a:t>values entering the summation unit.</a:t>
                </a:r>
              </a:p>
              <a:p>
                <a:pPr lvl="1"/>
                <a:r>
                  <a:rPr lang="en-US"/>
                  <a:t>Connections are weighted by parameters.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81E6D7-C62D-C3EE-AA18-5115EB61C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1245069"/>
              </a:xfrm>
              <a:blipFill>
                <a:blip r:embed="rId5"/>
                <a:stretch>
                  <a:fillRect l="-948" t="-1127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EB44A6-F70E-C632-489B-1F9A88D3CA16}"/>
                  </a:ext>
                </a:extLst>
              </p:cNvPr>
              <p:cNvSpPr txBox="1"/>
              <p:nvPr/>
            </p:nvSpPr>
            <p:spPr>
              <a:xfrm>
                <a:off x="3157206" y="4510055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EB44A6-F70E-C632-489B-1F9A88D3C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06" y="4510055"/>
                <a:ext cx="32774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43ACD1-CEEE-BAFD-6719-52707719524D}"/>
                  </a:ext>
                </a:extLst>
              </p:cNvPr>
              <p:cNvSpPr txBox="1"/>
              <p:nvPr/>
            </p:nvSpPr>
            <p:spPr>
              <a:xfrm>
                <a:off x="3160908" y="6298127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43ACD1-CEEE-BAFD-6719-527077195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908" y="6298127"/>
                <a:ext cx="327743" cy="430887"/>
              </a:xfrm>
              <a:prstGeom prst="rect">
                <a:avLst/>
              </a:prstGeom>
              <a:blipFill>
                <a:blip r:embed="rId7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770063-6B72-4461-1611-7FC10BDE32B6}"/>
                  </a:ext>
                </a:extLst>
              </p:cNvPr>
              <p:cNvSpPr txBox="1"/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C770063-6B72-4461-1611-7FC10BDE3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EA6241-596D-C2A8-9B7E-E706DD0028FB}"/>
                  </a:ext>
                </a:extLst>
              </p:cNvPr>
              <p:cNvSpPr txBox="1"/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EA6241-596D-C2A8-9B7E-E706DD002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975CAF-A5D8-711D-D9DA-7F5CBA43F6FA}"/>
                  </a:ext>
                </a:extLst>
              </p:cNvPr>
              <p:cNvSpPr txBox="1"/>
              <p:nvPr/>
            </p:nvSpPr>
            <p:spPr>
              <a:xfrm>
                <a:off x="4527015" y="6202944"/>
                <a:ext cx="5607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975CAF-A5D8-711D-D9DA-7F5CBA43F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5" y="6202944"/>
                <a:ext cx="5607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7CEC5C-4E99-A6CC-98AF-44C84AB62A60}"/>
                  </a:ext>
                </a:extLst>
              </p:cNvPr>
              <p:cNvSpPr txBox="1"/>
              <p:nvPr/>
            </p:nvSpPr>
            <p:spPr>
              <a:xfrm>
                <a:off x="4737524" y="2513498"/>
                <a:ext cx="3302827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F7CEC5C-4E99-A6CC-98AF-44C84AB6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524" y="2513498"/>
                <a:ext cx="3302827" cy="12119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D4E98-FB5B-E600-4085-081A1FA88487}"/>
                  </a:ext>
                </a:extLst>
              </p:cNvPr>
              <p:cNvSpPr txBox="1"/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D4E98-FB5B-E600-4085-081A1FA88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37865-04E7-CA6E-3160-BD996A09B93F}"/>
                  </a:ext>
                </a:extLst>
              </p:cNvPr>
              <p:cNvSpPr txBox="1"/>
              <p:nvPr/>
            </p:nvSpPr>
            <p:spPr>
              <a:xfrm>
                <a:off x="7522515" y="5332089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737865-04E7-CA6E-3160-BD996A09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515" y="5332089"/>
                <a:ext cx="356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5F0C0027-74A0-3EDD-03AD-917D803600C7}"/>
              </a:ext>
            </a:extLst>
          </p:cNvPr>
          <p:cNvSpPr/>
          <p:nvPr/>
        </p:nvSpPr>
        <p:spPr>
          <a:xfrm>
            <a:off x="6459906" y="3879377"/>
            <a:ext cx="1515336" cy="468935"/>
          </a:xfrm>
          <a:prstGeom prst="wedgeRoundRectCallout">
            <a:avLst>
              <a:gd name="adj1" fmla="val -72586"/>
              <a:gd name="adj2" fmla="val 3099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Bias Term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F3794D58-4E19-5F5D-9145-115C78620D76}"/>
              </a:ext>
            </a:extLst>
          </p:cNvPr>
          <p:cNvSpPr/>
          <p:nvPr/>
        </p:nvSpPr>
        <p:spPr>
          <a:xfrm>
            <a:off x="5711537" y="6256950"/>
            <a:ext cx="1515336" cy="552057"/>
          </a:xfrm>
          <a:prstGeom prst="wedgeRoundRectCallout">
            <a:avLst>
              <a:gd name="adj1" fmla="val -90648"/>
              <a:gd name="adj2" fmla="val 4120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DF04D1C4-4AD4-28D5-FFCB-370A986B89B6}"/>
              </a:ext>
            </a:extLst>
          </p:cNvPr>
          <p:cNvSpPr/>
          <p:nvPr/>
        </p:nvSpPr>
        <p:spPr>
          <a:xfrm>
            <a:off x="8402394" y="5482710"/>
            <a:ext cx="1415084" cy="552057"/>
          </a:xfrm>
          <a:prstGeom prst="wedgeRoundRectCallout">
            <a:avLst>
              <a:gd name="adj1" fmla="val -74987"/>
              <a:gd name="adj2" fmla="val -1681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Output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CD8AF124-FCB5-E8DD-F53F-FE6AC668D2BB}"/>
              </a:ext>
            </a:extLst>
          </p:cNvPr>
          <p:cNvSpPr/>
          <p:nvPr/>
        </p:nvSpPr>
        <p:spPr>
          <a:xfrm>
            <a:off x="7268184" y="4522520"/>
            <a:ext cx="2764132" cy="732087"/>
          </a:xfrm>
          <a:prstGeom prst="wedgeRoundRectCallout">
            <a:avLst>
              <a:gd name="adj1" fmla="val -91244"/>
              <a:gd name="adj2" fmla="val 7477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Linear Combination </a:t>
            </a:r>
            <a:br>
              <a:rPr lang="en-US" sz="2000"/>
            </a:br>
            <a:r>
              <a:rPr lang="en-US" sz="2000"/>
              <a:t>of Inputs </a:t>
            </a:r>
          </a:p>
        </p:txBody>
      </p:sp>
      <p:pic>
        <p:nvPicPr>
          <p:cNvPr id="26" name="Google Shape;358;p54">
            <a:extLst>
              <a:ext uri="{FF2B5EF4-FFF2-40B4-BE49-F238E27FC236}">
                <a16:creationId xmlns:a16="http://schemas.microsoft.com/office/drawing/2014/main" id="{3C6C412C-58EC-D0B6-90DD-96ACF74A5C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0858" y="5465226"/>
            <a:ext cx="40407" cy="32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9FFE-8A61-91A6-6D73-E4406DD1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Neuron –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2569C-6E82-0F31-6E53-999FDC115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An artificial neuron is a </a:t>
            </a:r>
            <a:r>
              <a:rPr lang="en-US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summation unit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+ </a:t>
            </a:r>
            <a:r>
              <a:rPr lang="en-US" b="1">
                <a:solidFill>
                  <a:srgbClr val="FDB515"/>
                </a:solidFill>
                <a:latin typeface="Roboto"/>
                <a:ea typeface="Roboto"/>
                <a:cs typeface="Roboto"/>
                <a:sym typeface="Roboto"/>
              </a:rPr>
              <a:t>an activation function</a:t>
            </a:r>
            <a:r>
              <a:rPr lang="en-US"/>
              <a:t>.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SzPts val="1600"/>
              <a:buChar char="●"/>
            </a:pPr>
            <a:r>
              <a:rPr lang="en-US"/>
              <a:t>The weighted summation is passed to the activation function to calculate the neuron's activation.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1C7C1-EA92-80A1-0949-67623D4B4A5C}"/>
                  </a:ext>
                </a:extLst>
              </p:cNvPr>
              <p:cNvSpPr txBox="1"/>
              <p:nvPr/>
            </p:nvSpPr>
            <p:spPr>
              <a:xfrm>
                <a:off x="4086361" y="2588817"/>
                <a:ext cx="4435189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51C7C1-EA92-80A1-0949-67623D4B4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361" y="2588817"/>
                <a:ext cx="4435189" cy="1211935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56;p54">
            <a:extLst>
              <a:ext uri="{FF2B5EF4-FFF2-40B4-BE49-F238E27FC236}">
                <a16:creationId xmlns:a16="http://schemas.microsoft.com/office/drawing/2014/main" id="{142262CF-F55C-A85B-4AA3-54AAAAC5C8D6}"/>
              </a:ext>
            </a:extLst>
          </p:cNvPr>
          <p:cNvSpPr/>
          <p:nvPr/>
        </p:nvSpPr>
        <p:spPr>
          <a:xfrm>
            <a:off x="5312542" y="5228278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6" name="Google Shape;357;p54">
            <a:extLst>
              <a:ext uri="{FF2B5EF4-FFF2-40B4-BE49-F238E27FC236}">
                <a16:creationId xmlns:a16="http://schemas.microsoft.com/office/drawing/2014/main" id="{6BA74A7E-AADD-9F4C-89E1-C5414A65C8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083" y="5499973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8;p54">
            <a:extLst>
              <a:ext uri="{FF2B5EF4-FFF2-40B4-BE49-F238E27FC236}">
                <a16:creationId xmlns:a16="http://schemas.microsoft.com/office/drawing/2014/main" id="{17F60F0C-4F70-AE06-8021-4124644722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0858" y="5465226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69;p54">
            <a:extLst>
              <a:ext uri="{FF2B5EF4-FFF2-40B4-BE49-F238E27FC236}">
                <a16:creationId xmlns:a16="http://schemas.microsoft.com/office/drawing/2014/main" id="{71C01464-1559-14F0-001D-5BFEB04C0908}"/>
              </a:ext>
            </a:extLst>
          </p:cNvPr>
          <p:cNvSpPr/>
          <p:nvPr/>
        </p:nvSpPr>
        <p:spPr>
          <a:xfrm>
            <a:off x="3051531" y="62981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" name="Google Shape;372;p54">
            <a:extLst>
              <a:ext uri="{FF2B5EF4-FFF2-40B4-BE49-F238E27FC236}">
                <a16:creationId xmlns:a16="http://schemas.microsoft.com/office/drawing/2014/main" id="{832CD641-B8CA-F274-5D48-56C7FA37C2C4}"/>
              </a:ext>
            </a:extLst>
          </p:cNvPr>
          <p:cNvSpPr/>
          <p:nvPr/>
        </p:nvSpPr>
        <p:spPr>
          <a:xfrm>
            <a:off x="3051531" y="4522520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" name="Google Shape;374;p54">
            <a:extLst>
              <a:ext uri="{FF2B5EF4-FFF2-40B4-BE49-F238E27FC236}">
                <a16:creationId xmlns:a16="http://schemas.microsoft.com/office/drawing/2014/main" id="{A3169773-C953-0D18-10AD-EFA58A800E96}"/>
              </a:ext>
            </a:extLst>
          </p:cNvPr>
          <p:cNvGrpSpPr/>
          <p:nvPr/>
        </p:nvGrpSpPr>
        <p:grpSpPr>
          <a:xfrm>
            <a:off x="5475881" y="3995646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11" name="Google Shape;375;p54">
              <a:extLst>
                <a:ext uri="{FF2B5EF4-FFF2-40B4-BE49-F238E27FC236}">
                  <a16:creationId xmlns:a16="http://schemas.microsoft.com/office/drawing/2014/main" id="{E4E6018D-180B-6B0E-1EEF-7C8488AA6B52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2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BCB0F45F-B9F5-AB30-AC83-F024E5C62938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13" name="Google Shape;378;p54">
            <a:extLst>
              <a:ext uri="{FF2B5EF4-FFF2-40B4-BE49-F238E27FC236}">
                <a16:creationId xmlns:a16="http://schemas.microsoft.com/office/drawing/2014/main" id="{B7AE25AE-8BA0-F5FC-FC1A-16F779271503}"/>
              </a:ext>
            </a:extLst>
          </p:cNvPr>
          <p:cNvSpPr/>
          <p:nvPr/>
        </p:nvSpPr>
        <p:spPr>
          <a:xfrm>
            <a:off x="8410131" y="5385937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" name="Google Shape;382;p54">
            <a:extLst>
              <a:ext uri="{FF2B5EF4-FFF2-40B4-BE49-F238E27FC236}">
                <a16:creationId xmlns:a16="http://schemas.microsoft.com/office/drawing/2014/main" id="{D454612C-0B88-48C5-3746-7170EA94A11C}"/>
              </a:ext>
            </a:extLst>
          </p:cNvPr>
          <p:cNvCxnSpPr>
            <a:cxnSpLocks/>
          </p:cNvCxnSpPr>
          <p:nvPr/>
        </p:nvCxnSpPr>
        <p:spPr>
          <a:xfrm>
            <a:off x="3636304" y="4795620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83;p54">
            <a:extLst>
              <a:ext uri="{FF2B5EF4-FFF2-40B4-BE49-F238E27FC236}">
                <a16:creationId xmlns:a16="http://schemas.microsoft.com/office/drawing/2014/main" id="{21A95CFE-9913-E1C7-02D7-8F59DABCCA7A}"/>
              </a:ext>
            </a:extLst>
          </p:cNvPr>
          <p:cNvCxnSpPr>
            <a:cxnSpLocks/>
          </p:cNvCxnSpPr>
          <p:nvPr/>
        </p:nvCxnSpPr>
        <p:spPr>
          <a:xfrm>
            <a:off x="3636304" y="6548153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384;p54">
            <a:extLst>
              <a:ext uri="{FF2B5EF4-FFF2-40B4-BE49-F238E27FC236}">
                <a16:creationId xmlns:a16="http://schemas.microsoft.com/office/drawing/2014/main" id="{53D8E77C-88ED-88A3-2C63-9F2D6685C76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099907" y="5965748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85;p54">
            <a:extLst>
              <a:ext uri="{FF2B5EF4-FFF2-40B4-BE49-F238E27FC236}">
                <a16:creationId xmlns:a16="http://schemas.microsoft.com/office/drawing/2014/main" id="{8041FFFA-1A43-9208-CB03-323B691E54F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01308" y="4795620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386;p54">
            <a:extLst>
              <a:ext uri="{FF2B5EF4-FFF2-40B4-BE49-F238E27FC236}">
                <a16:creationId xmlns:a16="http://schemas.microsoft.com/office/drawing/2014/main" id="{A12A53D9-7CF0-80B7-5221-7880FE5B7319}"/>
              </a:ext>
            </a:extLst>
          </p:cNvPr>
          <p:cNvCxnSpPr>
            <a:cxnSpLocks/>
          </p:cNvCxnSpPr>
          <p:nvPr/>
        </p:nvCxnSpPr>
        <p:spPr>
          <a:xfrm>
            <a:off x="5711537" y="4498052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388;p54">
            <a:extLst>
              <a:ext uri="{FF2B5EF4-FFF2-40B4-BE49-F238E27FC236}">
                <a16:creationId xmlns:a16="http://schemas.microsoft.com/office/drawing/2014/main" id="{6A4CEF90-825B-DCA9-A947-EA13F211A9F3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7391015" y="5660337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310E85-FDBF-852D-B385-FD62641B5B05}"/>
                  </a:ext>
                </a:extLst>
              </p:cNvPr>
              <p:cNvSpPr txBox="1"/>
              <p:nvPr/>
            </p:nvSpPr>
            <p:spPr>
              <a:xfrm>
                <a:off x="3157206" y="4510055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310E85-FDBF-852D-B385-FD62641B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206" y="4510055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EFDD0-3DFF-DC1A-7743-587FEAC88FC6}"/>
                  </a:ext>
                </a:extLst>
              </p:cNvPr>
              <p:cNvSpPr txBox="1"/>
              <p:nvPr/>
            </p:nvSpPr>
            <p:spPr>
              <a:xfrm>
                <a:off x="3160908" y="6298127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FEFDD0-3DFF-DC1A-7743-587FEAC88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908" y="6298127"/>
                <a:ext cx="327743" cy="430887"/>
              </a:xfrm>
              <a:prstGeom prst="rect">
                <a:avLst/>
              </a:prstGeom>
              <a:blipFill>
                <a:blip r:embed="rId6"/>
                <a:stretch>
                  <a:fillRect r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7878F7-BE57-3389-C6C0-A78CC2DD599A}"/>
                  </a:ext>
                </a:extLst>
              </p:cNvPr>
              <p:cNvSpPr txBox="1"/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7878F7-BE57-3389-C6C0-A78CC2DD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637040-88E3-F98E-26D5-C6EA44120CA5}"/>
                  </a:ext>
                </a:extLst>
              </p:cNvPr>
              <p:cNvSpPr txBox="1"/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637040-88E3-F98E-26D5-C6EA44120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40A41-D92A-7BBA-A3DB-77C3866B5136}"/>
                  </a:ext>
                </a:extLst>
              </p:cNvPr>
              <p:cNvSpPr txBox="1"/>
              <p:nvPr/>
            </p:nvSpPr>
            <p:spPr>
              <a:xfrm>
                <a:off x="4527015" y="6202944"/>
                <a:ext cx="5607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640A41-D92A-7BBA-A3DB-77C3866B5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5" y="6202944"/>
                <a:ext cx="56079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133854-16F2-159E-401F-8C24022E8C87}"/>
                  </a:ext>
                </a:extLst>
              </p:cNvPr>
              <p:cNvSpPr txBox="1"/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133854-16F2-159E-401F-8C24022E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265D2-4177-F941-60A6-FA16F61F55EB}"/>
                  </a:ext>
                </a:extLst>
              </p:cNvPr>
              <p:cNvSpPr txBox="1"/>
              <p:nvPr/>
            </p:nvSpPr>
            <p:spPr>
              <a:xfrm>
                <a:off x="8506204" y="5332089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D265D2-4177-F941-60A6-FA16F61F5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204" y="5332089"/>
                <a:ext cx="356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6BBE4DC-F358-5C84-C36A-9943D6FCD2C7}"/>
              </a:ext>
            </a:extLst>
          </p:cNvPr>
          <p:cNvSpPr/>
          <p:nvPr/>
        </p:nvSpPr>
        <p:spPr>
          <a:xfrm>
            <a:off x="6459906" y="3879377"/>
            <a:ext cx="1515336" cy="468935"/>
          </a:xfrm>
          <a:prstGeom prst="wedgeRoundRectCallout">
            <a:avLst>
              <a:gd name="adj1" fmla="val -72586"/>
              <a:gd name="adj2" fmla="val 3099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Bias Term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0D7D1522-9550-4993-0CD9-EAC9D04FDA03}"/>
              </a:ext>
            </a:extLst>
          </p:cNvPr>
          <p:cNvSpPr/>
          <p:nvPr/>
        </p:nvSpPr>
        <p:spPr>
          <a:xfrm>
            <a:off x="5711537" y="6256950"/>
            <a:ext cx="1515336" cy="552057"/>
          </a:xfrm>
          <a:prstGeom prst="wedgeRoundRectCallout">
            <a:avLst>
              <a:gd name="adj1" fmla="val -90648"/>
              <a:gd name="adj2" fmla="val 4120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CFB3B891-AA09-FCB7-8E24-B75DF038A1A2}"/>
              </a:ext>
            </a:extLst>
          </p:cNvPr>
          <p:cNvSpPr/>
          <p:nvPr/>
        </p:nvSpPr>
        <p:spPr>
          <a:xfrm>
            <a:off x="9386083" y="5482710"/>
            <a:ext cx="1415084" cy="552057"/>
          </a:xfrm>
          <a:prstGeom prst="wedgeRoundRectCallout">
            <a:avLst>
              <a:gd name="adj1" fmla="val -74987"/>
              <a:gd name="adj2" fmla="val -1681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Output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E12FEB94-9DAF-10AD-877A-09E7F183D4A8}"/>
              </a:ext>
            </a:extLst>
          </p:cNvPr>
          <p:cNvSpPr/>
          <p:nvPr/>
        </p:nvSpPr>
        <p:spPr>
          <a:xfrm>
            <a:off x="7268184" y="4522520"/>
            <a:ext cx="2764132" cy="732087"/>
          </a:xfrm>
          <a:prstGeom prst="wedgeRoundRectCallout">
            <a:avLst>
              <a:gd name="adj1" fmla="val -91244"/>
              <a:gd name="adj2" fmla="val 7477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Linear Combination </a:t>
            </a:r>
            <a:br>
              <a:rPr lang="en-US" sz="2000"/>
            </a:br>
            <a:r>
              <a:rPr lang="en-US" sz="2000"/>
              <a:t>of Inputs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21BDE6-A076-A40B-AAF1-CE1446BCE127}"/>
              </a:ext>
            </a:extLst>
          </p:cNvPr>
          <p:cNvSpPr/>
          <p:nvPr/>
        </p:nvSpPr>
        <p:spPr>
          <a:xfrm>
            <a:off x="6679721" y="5323473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004BCAE-BA0C-7DFE-912E-E24182D832A6}"/>
              </a:ext>
            </a:extLst>
          </p:cNvPr>
          <p:cNvSpPr/>
          <p:nvPr/>
        </p:nvSpPr>
        <p:spPr>
          <a:xfrm>
            <a:off x="6825374" y="5529713"/>
            <a:ext cx="471042" cy="275862"/>
          </a:xfrm>
          <a:custGeom>
            <a:avLst/>
            <a:gdLst>
              <a:gd name="connsiteX0" fmla="*/ 0 w 351692"/>
              <a:gd name="connsiteY0" fmla="*/ 176078 h 176078"/>
              <a:gd name="connsiteX1" fmla="*/ 148492 w 351692"/>
              <a:gd name="connsiteY1" fmla="*/ 160448 h 176078"/>
              <a:gd name="connsiteX2" fmla="*/ 234461 w 351692"/>
              <a:gd name="connsiteY2" fmla="*/ 11955 h 176078"/>
              <a:gd name="connsiteX3" fmla="*/ 351692 w 351692"/>
              <a:gd name="connsiteY3" fmla="*/ 19771 h 176078"/>
              <a:gd name="connsiteX0" fmla="*/ 0 w 351692"/>
              <a:gd name="connsiteY0" fmla="*/ 189305 h 189305"/>
              <a:gd name="connsiteX1" fmla="*/ 148492 w 351692"/>
              <a:gd name="connsiteY1" fmla="*/ 173675 h 189305"/>
              <a:gd name="connsiteX2" fmla="*/ 234461 w 351692"/>
              <a:gd name="connsiteY2" fmla="*/ 25182 h 189305"/>
              <a:gd name="connsiteX3" fmla="*/ 351692 w 351692"/>
              <a:gd name="connsiteY3" fmla="*/ 7598 h 189305"/>
              <a:gd name="connsiteX0" fmla="*/ 0 w 351692"/>
              <a:gd name="connsiteY0" fmla="*/ 181707 h 181707"/>
              <a:gd name="connsiteX1" fmla="*/ 148492 w 351692"/>
              <a:gd name="connsiteY1" fmla="*/ 166077 h 181707"/>
              <a:gd name="connsiteX2" fmla="*/ 234461 w 351692"/>
              <a:gd name="connsiteY2" fmla="*/ 17584 h 181707"/>
              <a:gd name="connsiteX3" fmla="*/ 351692 w 351692"/>
              <a:gd name="connsiteY3" fmla="*/ 0 h 181707"/>
              <a:gd name="connsiteX0" fmla="*/ 0 w 351692"/>
              <a:gd name="connsiteY0" fmla="*/ 181707 h 181707"/>
              <a:gd name="connsiteX1" fmla="*/ 148492 w 351692"/>
              <a:gd name="connsiteY1" fmla="*/ 166077 h 181707"/>
              <a:gd name="connsiteX2" fmla="*/ 351692 w 351692"/>
              <a:gd name="connsiteY2" fmla="*/ 0 h 181707"/>
              <a:gd name="connsiteX0" fmla="*/ 0 w 351692"/>
              <a:gd name="connsiteY0" fmla="*/ 181707 h 181707"/>
              <a:gd name="connsiteX1" fmla="*/ 351692 w 351692"/>
              <a:gd name="connsiteY1" fmla="*/ 0 h 181707"/>
              <a:gd name="connsiteX0" fmla="*/ 0 w 351692"/>
              <a:gd name="connsiteY0" fmla="*/ 181707 h 181707"/>
              <a:gd name="connsiteX1" fmla="*/ 351692 w 351692"/>
              <a:gd name="connsiteY1" fmla="*/ 0 h 181707"/>
              <a:gd name="connsiteX0" fmla="*/ 0 w 351692"/>
              <a:gd name="connsiteY0" fmla="*/ 181863 h 181863"/>
              <a:gd name="connsiteX1" fmla="*/ 351692 w 351692"/>
              <a:gd name="connsiteY1" fmla="*/ 156 h 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692" h="181863">
                <a:moveTo>
                  <a:pt x="0" y="181863"/>
                </a:moveTo>
                <a:cubicBezTo>
                  <a:pt x="212481" y="168919"/>
                  <a:pt x="151911" y="-5950"/>
                  <a:pt x="351692" y="156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4" name="Google Shape;388;p54">
            <a:extLst>
              <a:ext uri="{FF2B5EF4-FFF2-40B4-BE49-F238E27FC236}">
                <a16:creationId xmlns:a16="http://schemas.microsoft.com/office/drawing/2014/main" id="{F32964A5-64E6-7740-558B-F001E7F7D917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6176542" y="5660278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09D9268D-4616-39C3-83E6-270683A6580E}"/>
              </a:ext>
            </a:extLst>
          </p:cNvPr>
          <p:cNvSpPr/>
          <p:nvPr/>
        </p:nvSpPr>
        <p:spPr>
          <a:xfrm>
            <a:off x="7850600" y="6082454"/>
            <a:ext cx="2012483" cy="711294"/>
          </a:xfrm>
          <a:prstGeom prst="wedgeRoundRectCallout">
            <a:avLst>
              <a:gd name="adj1" fmla="val -76554"/>
              <a:gd name="adj2" fmla="val -65055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Activation</a:t>
            </a:r>
          </a:p>
          <a:p>
            <a:pPr algn="ctr"/>
            <a:r>
              <a:rPr lang="en-US" sz="2000">
                <a:solidFill>
                  <a:schemeClr val="accent1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74845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6" grpId="0"/>
      <p:bldP spid="29" grpId="0" animBg="1"/>
      <p:bldP spid="32" grpId="0" animBg="1"/>
      <p:bldP spid="33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AC01-442F-0A0A-7431-85E459B4B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0867-CA8B-37B1-CA80-8466DE70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EC532-419D-8640-FD3C-DC0701274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SzPts val="1800"/>
              <a:buChar char="●"/>
            </a:pPr>
            <a:r>
              <a:rPr lang="en-US"/>
              <a:t>An artificial neuron is a </a:t>
            </a:r>
            <a:r>
              <a:rPr lang="en-US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summation unit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+ </a:t>
            </a:r>
            <a:r>
              <a:rPr lang="en-US" b="1">
                <a:solidFill>
                  <a:srgbClr val="FDB515"/>
                </a:solidFill>
                <a:latin typeface="Roboto"/>
                <a:ea typeface="Roboto"/>
                <a:cs typeface="Roboto"/>
                <a:sym typeface="Roboto"/>
              </a:rPr>
              <a:t>an activation function</a:t>
            </a:r>
            <a:r>
              <a:rPr lang="en-US"/>
              <a:t>.</a:t>
            </a:r>
          </a:p>
          <a:p>
            <a:pPr marL="457200" lvl="0" indent="-330200">
              <a:lnSpc>
                <a:spcPct val="115000"/>
              </a:lnSpc>
              <a:spcBef>
                <a:spcPts val="0"/>
              </a:spcBef>
              <a:buSzPts val="1600"/>
              <a:buChar char="●"/>
            </a:pPr>
            <a:r>
              <a:rPr lang="en-US"/>
              <a:t>The weighted summation is passed to the activation function to calculate the neuron's activation.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B2ED2E-B756-E81A-D5BF-79F454F836B5}"/>
                  </a:ext>
                </a:extLst>
              </p:cNvPr>
              <p:cNvSpPr txBox="1"/>
              <p:nvPr/>
            </p:nvSpPr>
            <p:spPr>
              <a:xfrm>
                <a:off x="4086361" y="2588817"/>
                <a:ext cx="4435189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B2ED2E-B756-E81A-D5BF-79F454F8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361" y="2588817"/>
                <a:ext cx="4435189" cy="1211935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56;p54">
            <a:extLst>
              <a:ext uri="{FF2B5EF4-FFF2-40B4-BE49-F238E27FC236}">
                <a16:creationId xmlns:a16="http://schemas.microsoft.com/office/drawing/2014/main" id="{BC2F8D3A-E431-3103-47B2-14B923857324}"/>
              </a:ext>
            </a:extLst>
          </p:cNvPr>
          <p:cNvSpPr/>
          <p:nvPr/>
        </p:nvSpPr>
        <p:spPr>
          <a:xfrm>
            <a:off x="5312542" y="5228278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grpSp>
        <p:nvGrpSpPr>
          <p:cNvPr id="10" name="Google Shape;374;p54">
            <a:extLst>
              <a:ext uri="{FF2B5EF4-FFF2-40B4-BE49-F238E27FC236}">
                <a16:creationId xmlns:a16="http://schemas.microsoft.com/office/drawing/2014/main" id="{90A0C6F2-1FAD-8111-687D-BB958D0BE633}"/>
              </a:ext>
            </a:extLst>
          </p:cNvPr>
          <p:cNvGrpSpPr/>
          <p:nvPr/>
        </p:nvGrpSpPr>
        <p:grpSpPr>
          <a:xfrm>
            <a:off x="5475881" y="3995646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11" name="Google Shape;375;p54">
              <a:extLst>
                <a:ext uri="{FF2B5EF4-FFF2-40B4-BE49-F238E27FC236}">
                  <a16:creationId xmlns:a16="http://schemas.microsoft.com/office/drawing/2014/main" id="{1754B83C-3CC3-FA94-A53A-D5F9DF88279D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2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2D3818A3-A263-8244-23C5-E296E1AA18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13" name="Google Shape;378;p54">
            <a:extLst>
              <a:ext uri="{FF2B5EF4-FFF2-40B4-BE49-F238E27FC236}">
                <a16:creationId xmlns:a16="http://schemas.microsoft.com/office/drawing/2014/main" id="{AA5A3152-5BBF-157B-5421-3C18262D7364}"/>
              </a:ext>
            </a:extLst>
          </p:cNvPr>
          <p:cNvSpPr/>
          <p:nvPr/>
        </p:nvSpPr>
        <p:spPr>
          <a:xfrm>
            <a:off x="8410131" y="5385937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4" name="Google Shape;382;p54">
            <a:extLst>
              <a:ext uri="{FF2B5EF4-FFF2-40B4-BE49-F238E27FC236}">
                <a16:creationId xmlns:a16="http://schemas.microsoft.com/office/drawing/2014/main" id="{F9763796-984A-FC9A-CF2D-28E8D98939E9}"/>
              </a:ext>
            </a:extLst>
          </p:cNvPr>
          <p:cNvCxnSpPr>
            <a:cxnSpLocks/>
          </p:cNvCxnSpPr>
          <p:nvPr/>
        </p:nvCxnSpPr>
        <p:spPr>
          <a:xfrm>
            <a:off x="3636303" y="4795620"/>
            <a:ext cx="47548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83;p54">
            <a:extLst>
              <a:ext uri="{FF2B5EF4-FFF2-40B4-BE49-F238E27FC236}">
                <a16:creationId xmlns:a16="http://schemas.microsoft.com/office/drawing/2014/main" id="{37D713BC-88EF-793B-C1A2-E4D0D0418FE4}"/>
              </a:ext>
            </a:extLst>
          </p:cNvPr>
          <p:cNvCxnSpPr>
            <a:cxnSpLocks/>
          </p:cNvCxnSpPr>
          <p:nvPr/>
        </p:nvCxnSpPr>
        <p:spPr>
          <a:xfrm>
            <a:off x="3636304" y="6548153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384;p54">
            <a:extLst>
              <a:ext uri="{FF2B5EF4-FFF2-40B4-BE49-F238E27FC236}">
                <a16:creationId xmlns:a16="http://schemas.microsoft.com/office/drawing/2014/main" id="{D4994A26-D23F-B470-D10E-51B41E2223B9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4099907" y="5965748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85;p54">
            <a:extLst>
              <a:ext uri="{FF2B5EF4-FFF2-40B4-BE49-F238E27FC236}">
                <a16:creationId xmlns:a16="http://schemas.microsoft.com/office/drawing/2014/main" id="{92882E8F-0CB8-39ED-B90F-67DE063826A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01308" y="4795620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386;p54">
            <a:extLst>
              <a:ext uri="{FF2B5EF4-FFF2-40B4-BE49-F238E27FC236}">
                <a16:creationId xmlns:a16="http://schemas.microsoft.com/office/drawing/2014/main" id="{BC595190-30ED-3AC4-45F6-2EA37C6C150B}"/>
              </a:ext>
            </a:extLst>
          </p:cNvPr>
          <p:cNvCxnSpPr>
            <a:cxnSpLocks/>
          </p:cNvCxnSpPr>
          <p:nvPr/>
        </p:nvCxnSpPr>
        <p:spPr>
          <a:xfrm>
            <a:off x="5711537" y="4498052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388;p54">
            <a:extLst>
              <a:ext uri="{FF2B5EF4-FFF2-40B4-BE49-F238E27FC236}">
                <a16:creationId xmlns:a16="http://schemas.microsoft.com/office/drawing/2014/main" id="{7B4D6711-5FE2-3B6A-CBB8-0416D2F7887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 flipV="1">
            <a:off x="7391015" y="5660337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971EF2-C829-5CDF-1159-39B216930570}"/>
                  </a:ext>
                </a:extLst>
              </p:cNvPr>
              <p:cNvSpPr txBox="1"/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971EF2-C829-5CDF-1159-39B216930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65" y="4531265"/>
                <a:ext cx="51911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CA8DA-39FE-ED4B-1CAD-B9E963E7F42E}"/>
                  </a:ext>
                </a:extLst>
              </p:cNvPr>
              <p:cNvSpPr txBox="1"/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CA8DA-39FE-ED4B-1CAD-B9E963E7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931" y="4583762"/>
                <a:ext cx="51911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C1BCD8-5A41-D72D-3900-48B647E0A0FC}"/>
                  </a:ext>
                </a:extLst>
              </p:cNvPr>
              <p:cNvSpPr txBox="1"/>
              <p:nvPr/>
            </p:nvSpPr>
            <p:spPr>
              <a:xfrm>
                <a:off x="4527015" y="6202944"/>
                <a:ext cx="5082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C1BCD8-5A41-D72D-3900-48B647E0A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15" y="6202944"/>
                <a:ext cx="50828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77F68E-0EEF-AB18-30AE-74813A724563}"/>
                  </a:ext>
                </a:extLst>
              </p:cNvPr>
              <p:cNvSpPr txBox="1"/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77F68E-0EEF-AB18-30AE-74813A724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088" y="5190215"/>
                <a:ext cx="74090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0392FE-5B78-BC39-4530-4D1B0D19B4BE}"/>
                  </a:ext>
                </a:extLst>
              </p:cNvPr>
              <p:cNvSpPr txBox="1"/>
              <p:nvPr/>
            </p:nvSpPr>
            <p:spPr>
              <a:xfrm>
                <a:off x="8506204" y="5332089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0392FE-5B78-BC39-4530-4D1B0D19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204" y="5332089"/>
                <a:ext cx="3567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D2C0541D-EC4B-0892-E589-1B83F1469ECA}"/>
              </a:ext>
            </a:extLst>
          </p:cNvPr>
          <p:cNvSpPr/>
          <p:nvPr/>
        </p:nvSpPr>
        <p:spPr>
          <a:xfrm>
            <a:off x="6459906" y="3879377"/>
            <a:ext cx="1515336" cy="468935"/>
          </a:xfrm>
          <a:prstGeom prst="wedgeRoundRectCallout">
            <a:avLst>
              <a:gd name="adj1" fmla="val -72586"/>
              <a:gd name="adj2" fmla="val 3099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Bias Term</a:t>
            </a:r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7ED70B4C-8A5F-6BBC-C772-CF6CF7329C95}"/>
              </a:ext>
            </a:extLst>
          </p:cNvPr>
          <p:cNvSpPr/>
          <p:nvPr/>
        </p:nvSpPr>
        <p:spPr>
          <a:xfrm>
            <a:off x="5711537" y="6256950"/>
            <a:ext cx="1515336" cy="552057"/>
          </a:xfrm>
          <a:prstGeom prst="wedgeRoundRectCallout">
            <a:avLst>
              <a:gd name="adj1" fmla="val -90648"/>
              <a:gd name="adj2" fmla="val 4120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5D8BC3BB-18D6-44CE-9C57-D2D5AF2D296E}"/>
              </a:ext>
            </a:extLst>
          </p:cNvPr>
          <p:cNvSpPr/>
          <p:nvPr/>
        </p:nvSpPr>
        <p:spPr>
          <a:xfrm>
            <a:off x="9386083" y="5482710"/>
            <a:ext cx="1415084" cy="552057"/>
          </a:xfrm>
          <a:prstGeom prst="wedgeRoundRectCallout">
            <a:avLst>
              <a:gd name="adj1" fmla="val -74987"/>
              <a:gd name="adj2" fmla="val -1681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Output</a:t>
            </a: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E9E1804D-B088-5489-1D83-E5AC9716A37E}"/>
              </a:ext>
            </a:extLst>
          </p:cNvPr>
          <p:cNvSpPr/>
          <p:nvPr/>
        </p:nvSpPr>
        <p:spPr>
          <a:xfrm>
            <a:off x="7268184" y="4522520"/>
            <a:ext cx="2764132" cy="732087"/>
          </a:xfrm>
          <a:prstGeom prst="wedgeRoundRectCallout">
            <a:avLst>
              <a:gd name="adj1" fmla="val -91244"/>
              <a:gd name="adj2" fmla="val 74773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Linear Combination </a:t>
            </a:r>
            <a:br>
              <a:rPr lang="en-US" sz="2000"/>
            </a:br>
            <a:r>
              <a:rPr lang="en-US" sz="2000"/>
              <a:t>of Inputs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A75D5C-28D5-35D9-2376-73E3D37229A5}"/>
              </a:ext>
            </a:extLst>
          </p:cNvPr>
          <p:cNvSpPr/>
          <p:nvPr/>
        </p:nvSpPr>
        <p:spPr>
          <a:xfrm>
            <a:off x="6679721" y="5323473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059622C-5655-E908-16C2-07A1D739F1E6}"/>
              </a:ext>
            </a:extLst>
          </p:cNvPr>
          <p:cNvSpPr/>
          <p:nvPr/>
        </p:nvSpPr>
        <p:spPr>
          <a:xfrm>
            <a:off x="6825374" y="5529713"/>
            <a:ext cx="471042" cy="275862"/>
          </a:xfrm>
          <a:custGeom>
            <a:avLst/>
            <a:gdLst>
              <a:gd name="connsiteX0" fmla="*/ 0 w 351692"/>
              <a:gd name="connsiteY0" fmla="*/ 176078 h 176078"/>
              <a:gd name="connsiteX1" fmla="*/ 148492 w 351692"/>
              <a:gd name="connsiteY1" fmla="*/ 160448 h 176078"/>
              <a:gd name="connsiteX2" fmla="*/ 234461 w 351692"/>
              <a:gd name="connsiteY2" fmla="*/ 11955 h 176078"/>
              <a:gd name="connsiteX3" fmla="*/ 351692 w 351692"/>
              <a:gd name="connsiteY3" fmla="*/ 19771 h 176078"/>
              <a:gd name="connsiteX0" fmla="*/ 0 w 351692"/>
              <a:gd name="connsiteY0" fmla="*/ 189305 h 189305"/>
              <a:gd name="connsiteX1" fmla="*/ 148492 w 351692"/>
              <a:gd name="connsiteY1" fmla="*/ 173675 h 189305"/>
              <a:gd name="connsiteX2" fmla="*/ 234461 w 351692"/>
              <a:gd name="connsiteY2" fmla="*/ 25182 h 189305"/>
              <a:gd name="connsiteX3" fmla="*/ 351692 w 351692"/>
              <a:gd name="connsiteY3" fmla="*/ 7598 h 189305"/>
              <a:gd name="connsiteX0" fmla="*/ 0 w 351692"/>
              <a:gd name="connsiteY0" fmla="*/ 181707 h 181707"/>
              <a:gd name="connsiteX1" fmla="*/ 148492 w 351692"/>
              <a:gd name="connsiteY1" fmla="*/ 166077 h 181707"/>
              <a:gd name="connsiteX2" fmla="*/ 234461 w 351692"/>
              <a:gd name="connsiteY2" fmla="*/ 17584 h 181707"/>
              <a:gd name="connsiteX3" fmla="*/ 351692 w 351692"/>
              <a:gd name="connsiteY3" fmla="*/ 0 h 181707"/>
              <a:gd name="connsiteX0" fmla="*/ 0 w 351692"/>
              <a:gd name="connsiteY0" fmla="*/ 181707 h 181707"/>
              <a:gd name="connsiteX1" fmla="*/ 148492 w 351692"/>
              <a:gd name="connsiteY1" fmla="*/ 166077 h 181707"/>
              <a:gd name="connsiteX2" fmla="*/ 351692 w 351692"/>
              <a:gd name="connsiteY2" fmla="*/ 0 h 181707"/>
              <a:gd name="connsiteX0" fmla="*/ 0 w 351692"/>
              <a:gd name="connsiteY0" fmla="*/ 181707 h 181707"/>
              <a:gd name="connsiteX1" fmla="*/ 351692 w 351692"/>
              <a:gd name="connsiteY1" fmla="*/ 0 h 181707"/>
              <a:gd name="connsiteX0" fmla="*/ 0 w 351692"/>
              <a:gd name="connsiteY0" fmla="*/ 181707 h 181707"/>
              <a:gd name="connsiteX1" fmla="*/ 351692 w 351692"/>
              <a:gd name="connsiteY1" fmla="*/ 0 h 181707"/>
              <a:gd name="connsiteX0" fmla="*/ 0 w 351692"/>
              <a:gd name="connsiteY0" fmla="*/ 181863 h 181863"/>
              <a:gd name="connsiteX1" fmla="*/ 351692 w 351692"/>
              <a:gd name="connsiteY1" fmla="*/ 156 h 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1692" h="181863">
                <a:moveTo>
                  <a:pt x="0" y="181863"/>
                </a:moveTo>
                <a:cubicBezTo>
                  <a:pt x="212481" y="168919"/>
                  <a:pt x="151911" y="-5950"/>
                  <a:pt x="351692" y="156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4" name="Google Shape;388;p54">
            <a:extLst>
              <a:ext uri="{FF2B5EF4-FFF2-40B4-BE49-F238E27FC236}">
                <a16:creationId xmlns:a16="http://schemas.microsoft.com/office/drawing/2014/main" id="{2E199210-B7DD-E45B-1EA3-9FCDC2DA8DD0}"/>
              </a:ext>
            </a:extLst>
          </p:cNvPr>
          <p:cNvCxnSpPr>
            <a:cxnSpLocks/>
            <a:stCxn id="5" idx="6"/>
            <a:endCxn id="32" idx="2"/>
          </p:cNvCxnSpPr>
          <p:nvPr/>
        </p:nvCxnSpPr>
        <p:spPr>
          <a:xfrm>
            <a:off x="6176542" y="5660278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B1C45030-450C-5337-7893-5DC4C58D2107}"/>
              </a:ext>
            </a:extLst>
          </p:cNvPr>
          <p:cNvSpPr/>
          <p:nvPr/>
        </p:nvSpPr>
        <p:spPr>
          <a:xfrm>
            <a:off x="7850600" y="6082454"/>
            <a:ext cx="2012483" cy="711294"/>
          </a:xfrm>
          <a:prstGeom prst="wedgeRoundRectCallout">
            <a:avLst>
              <a:gd name="adj1" fmla="val -76554"/>
              <a:gd name="adj2" fmla="val -65055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Activation Function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A5F6C8-C71F-23DC-CB11-EE141ED743B9}"/>
              </a:ext>
            </a:extLst>
          </p:cNvPr>
          <p:cNvSpPr txBox="1"/>
          <p:nvPr/>
        </p:nvSpPr>
        <p:spPr>
          <a:xfrm>
            <a:off x="2726224" y="4465922"/>
            <a:ext cx="806086" cy="22361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/>
              <a:t>1.2</a:t>
            </a:r>
          </a:p>
          <a:p>
            <a:pPr algn="ctr">
              <a:lnSpc>
                <a:spcPct val="150000"/>
              </a:lnSpc>
            </a:pPr>
            <a:r>
              <a:rPr lang="en-US" sz="2400"/>
              <a:t>3.7</a:t>
            </a:r>
          </a:p>
          <a:p>
            <a:pPr algn="ctr">
              <a:lnSpc>
                <a:spcPct val="150000"/>
              </a:lnSpc>
            </a:pPr>
            <a:r>
              <a:rPr lang="en-US" sz="2400"/>
              <a:t>-2.1</a:t>
            </a:r>
          </a:p>
          <a:p>
            <a:pPr algn="ctr">
              <a:lnSpc>
                <a:spcPct val="150000"/>
              </a:lnSpc>
            </a:pPr>
            <a:r>
              <a:rPr lang="en-US" sz="2400"/>
              <a:t>-0.6</a:t>
            </a:r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19149041-934B-80DD-83F1-16A39FB339C9}"/>
              </a:ext>
            </a:extLst>
          </p:cNvPr>
          <p:cNvSpPr/>
          <p:nvPr/>
        </p:nvSpPr>
        <p:spPr>
          <a:xfrm>
            <a:off x="2816515" y="4498251"/>
            <a:ext cx="759201" cy="2083695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37" name="Google Shape;382;p54">
            <a:extLst>
              <a:ext uri="{FF2B5EF4-FFF2-40B4-BE49-F238E27FC236}">
                <a16:creationId xmlns:a16="http://schemas.microsoft.com/office/drawing/2014/main" id="{F912037E-6D8E-8344-50EC-56466AF8F584}"/>
              </a:ext>
            </a:extLst>
          </p:cNvPr>
          <p:cNvCxnSpPr>
            <a:cxnSpLocks/>
          </p:cNvCxnSpPr>
          <p:nvPr/>
        </p:nvCxnSpPr>
        <p:spPr>
          <a:xfrm>
            <a:off x="3622758" y="5354820"/>
            <a:ext cx="1682496" cy="16459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382;p54">
            <a:extLst>
              <a:ext uri="{FF2B5EF4-FFF2-40B4-BE49-F238E27FC236}">
                <a16:creationId xmlns:a16="http://schemas.microsoft.com/office/drawing/2014/main" id="{7227E4B0-3E94-8E57-96B4-294B257A47EA}"/>
              </a:ext>
            </a:extLst>
          </p:cNvPr>
          <p:cNvCxnSpPr>
            <a:cxnSpLocks/>
          </p:cNvCxnSpPr>
          <p:nvPr/>
        </p:nvCxnSpPr>
        <p:spPr>
          <a:xfrm flipV="1">
            <a:off x="3622758" y="5762648"/>
            <a:ext cx="1678119" cy="165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EF17CC-F16C-2D9E-F1BD-3DF2E3E438B0}"/>
                  </a:ext>
                </a:extLst>
              </p:cNvPr>
              <p:cNvSpPr txBox="1"/>
              <p:nvPr/>
            </p:nvSpPr>
            <p:spPr>
              <a:xfrm>
                <a:off x="3885151" y="4945609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EF17CC-F16C-2D9E-F1BD-3DF2E3E43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51" y="4945609"/>
                <a:ext cx="51911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23FD1E-5CD6-78B0-4D62-6D86BDF0EB2C}"/>
                  </a:ext>
                </a:extLst>
              </p:cNvPr>
              <p:cNvSpPr txBox="1"/>
              <p:nvPr/>
            </p:nvSpPr>
            <p:spPr>
              <a:xfrm>
                <a:off x="3885151" y="5804969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323FD1E-5CD6-78B0-4D62-6D86BDF0E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151" y="5804969"/>
                <a:ext cx="51911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32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4B76-BB13-D942-FD6E-29A8072C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0992888" cy="1042435"/>
          </a:xfrm>
        </p:spPr>
        <p:txBody>
          <a:bodyPr>
            <a:normAutofit fontScale="90000"/>
          </a:bodyPr>
          <a:lstStyle/>
          <a:p>
            <a:r>
              <a:rPr lang="en-US"/>
              <a:t>A Neuron with Step Function as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28A4-35B2-AC4A-A565-B36C119F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2" y="1424540"/>
            <a:ext cx="9274924" cy="1864239"/>
          </a:xfrm>
        </p:spPr>
        <p:txBody>
          <a:bodyPr/>
          <a:lstStyle/>
          <a:p>
            <a:pPr marL="457200" lvl="0" indent="-330200">
              <a:spcBef>
                <a:spcPts val="600"/>
              </a:spcBef>
              <a:buSzPts val="1600"/>
              <a:buChar char="●"/>
            </a:pPr>
            <a:r>
              <a:rPr lang="en-US"/>
              <a:t>Assume the activation function to be a </a:t>
            </a:r>
            <a:r>
              <a:rPr lang="en-US" b="1">
                <a:latin typeface="Roboto"/>
                <a:ea typeface="Roboto"/>
                <a:cs typeface="Roboto"/>
                <a:sym typeface="Roboto"/>
              </a:rPr>
              <a:t>step function</a:t>
            </a:r>
            <a:r>
              <a:rPr lang="en-US"/>
              <a:t>.</a:t>
            </a:r>
          </a:p>
          <a:p>
            <a:pPr marL="914400" lvl="1" indent="-330200">
              <a:spcBef>
                <a:spcPts val="0"/>
              </a:spcBef>
              <a:buSzPts val="1600"/>
              <a:buChar char="○"/>
            </a:pPr>
            <a:r>
              <a:rPr lang="en-US"/>
              <a:t>If the weighted combination of inputs is </a:t>
            </a:r>
            <a:r>
              <a:rPr lang="en-US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negative</a:t>
            </a:r>
            <a:r>
              <a:rPr lang="en-US"/>
              <a:t>, the output is </a:t>
            </a:r>
            <a:r>
              <a:rPr lang="en-US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-US"/>
              <a:t> → neuron is </a:t>
            </a:r>
            <a:r>
              <a:rPr lang="en-US">
                <a:solidFill>
                  <a:schemeClr val="accent6"/>
                </a:solidFill>
              </a:rPr>
              <a:t>not activated</a:t>
            </a:r>
            <a:r>
              <a:rPr lang="en-US"/>
              <a:t>.</a:t>
            </a:r>
          </a:p>
          <a:p>
            <a:pPr marL="914400" lvl="1" indent="-330200">
              <a:spcBef>
                <a:spcPts val="0"/>
              </a:spcBef>
              <a:buSzPts val="1600"/>
              <a:buChar char="○"/>
            </a:pPr>
            <a:r>
              <a:rPr lang="en-US"/>
              <a:t>If the weighted combination of inputs is </a:t>
            </a:r>
            <a:r>
              <a:rPr lang="en-US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positive</a:t>
            </a:r>
            <a:r>
              <a:rPr lang="en-US"/>
              <a:t>, the output is </a:t>
            </a:r>
            <a:r>
              <a:rPr lang="en-US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/>
              <a:t> → neuron is </a:t>
            </a:r>
            <a:r>
              <a:rPr lang="en-US">
                <a:solidFill>
                  <a:schemeClr val="accent3"/>
                </a:solidFill>
              </a:rPr>
              <a:t>activated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Google Shape;356;p54">
            <a:extLst>
              <a:ext uri="{FF2B5EF4-FFF2-40B4-BE49-F238E27FC236}">
                <a16:creationId xmlns:a16="http://schemas.microsoft.com/office/drawing/2014/main" id="{0128F3AC-3E62-700F-0869-C054F3D6E95F}"/>
              </a:ext>
            </a:extLst>
          </p:cNvPr>
          <p:cNvSpPr/>
          <p:nvPr/>
        </p:nvSpPr>
        <p:spPr>
          <a:xfrm>
            <a:off x="2860286" y="4607089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5" name="Google Shape;357;p54">
            <a:extLst>
              <a:ext uri="{FF2B5EF4-FFF2-40B4-BE49-F238E27FC236}">
                <a16:creationId xmlns:a16="http://schemas.microsoft.com/office/drawing/2014/main" id="{D83CFCDB-5BC6-FA82-1532-EB98A4E924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827" y="4878784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8;p54">
            <a:extLst>
              <a:ext uri="{FF2B5EF4-FFF2-40B4-BE49-F238E27FC236}">
                <a16:creationId xmlns:a16="http://schemas.microsoft.com/office/drawing/2014/main" id="{0B19E27D-CC8D-96D7-7A27-8114970C43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8602" y="4844037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9;p54">
            <a:extLst>
              <a:ext uri="{FF2B5EF4-FFF2-40B4-BE49-F238E27FC236}">
                <a16:creationId xmlns:a16="http://schemas.microsoft.com/office/drawing/2014/main" id="{2B3D4F50-88C5-DE8C-3679-5CF5E3896E4C}"/>
              </a:ext>
            </a:extLst>
          </p:cNvPr>
          <p:cNvSpPr/>
          <p:nvPr/>
        </p:nvSpPr>
        <p:spPr>
          <a:xfrm>
            <a:off x="599275" y="5676964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372;p54">
            <a:extLst>
              <a:ext uri="{FF2B5EF4-FFF2-40B4-BE49-F238E27FC236}">
                <a16:creationId xmlns:a16="http://schemas.microsoft.com/office/drawing/2014/main" id="{96CC8306-F57C-AA5C-A29D-68D4B8721213}"/>
              </a:ext>
            </a:extLst>
          </p:cNvPr>
          <p:cNvSpPr/>
          <p:nvPr/>
        </p:nvSpPr>
        <p:spPr>
          <a:xfrm>
            <a:off x="599275" y="3901331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9" name="Google Shape;374;p54">
            <a:extLst>
              <a:ext uri="{FF2B5EF4-FFF2-40B4-BE49-F238E27FC236}">
                <a16:creationId xmlns:a16="http://schemas.microsoft.com/office/drawing/2014/main" id="{DB8B6F7B-2FBF-109F-2492-B547A8F6BB87}"/>
              </a:ext>
            </a:extLst>
          </p:cNvPr>
          <p:cNvGrpSpPr/>
          <p:nvPr/>
        </p:nvGrpSpPr>
        <p:grpSpPr>
          <a:xfrm>
            <a:off x="3023625" y="3374457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10" name="Google Shape;375;p54">
              <a:extLst>
                <a:ext uri="{FF2B5EF4-FFF2-40B4-BE49-F238E27FC236}">
                  <a16:creationId xmlns:a16="http://schemas.microsoft.com/office/drawing/2014/main" id="{98A8A525-5110-A7C1-EAC6-8753F56F5365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11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BA33A9F9-BB1B-635B-C7B8-5FAD9B6C9D4C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12" name="Google Shape;378;p54">
            <a:extLst>
              <a:ext uri="{FF2B5EF4-FFF2-40B4-BE49-F238E27FC236}">
                <a16:creationId xmlns:a16="http://schemas.microsoft.com/office/drawing/2014/main" id="{F69654FB-7E28-8DAC-32DF-25D9044D4228}"/>
              </a:ext>
            </a:extLst>
          </p:cNvPr>
          <p:cNvSpPr/>
          <p:nvPr/>
        </p:nvSpPr>
        <p:spPr>
          <a:xfrm>
            <a:off x="5957875" y="4764748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3" name="Google Shape;382;p54">
            <a:extLst>
              <a:ext uri="{FF2B5EF4-FFF2-40B4-BE49-F238E27FC236}">
                <a16:creationId xmlns:a16="http://schemas.microsoft.com/office/drawing/2014/main" id="{5D1F6FF0-C67A-0670-E741-30949611EF73}"/>
              </a:ext>
            </a:extLst>
          </p:cNvPr>
          <p:cNvCxnSpPr>
            <a:cxnSpLocks/>
          </p:cNvCxnSpPr>
          <p:nvPr/>
        </p:nvCxnSpPr>
        <p:spPr>
          <a:xfrm>
            <a:off x="1184048" y="4174431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383;p54">
            <a:extLst>
              <a:ext uri="{FF2B5EF4-FFF2-40B4-BE49-F238E27FC236}">
                <a16:creationId xmlns:a16="http://schemas.microsoft.com/office/drawing/2014/main" id="{25458ED2-5540-65BD-2B77-21BE6568A3A3}"/>
              </a:ext>
            </a:extLst>
          </p:cNvPr>
          <p:cNvCxnSpPr>
            <a:cxnSpLocks/>
          </p:cNvCxnSpPr>
          <p:nvPr/>
        </p:nvCxnSpPr>
        <p:spPr>
          <a:xfrm>
            <a:off x="1184048" y="5926964"/>
            <a:ext cx="463603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384;p54">
            <a:extLst>
              <a:ext uri="{FF2B5EF4-FFF2-40B4-BE49-F238E27FC236}">
                <a16:creationId xmlns:a16="http://schemas.microsoft.com/office/drawing/2014/main" id="{E81AC3F1-1E19-848A-D8B4-C6340B758869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647651" y="5344559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385;p54">
            <a:extLst>
              <a:ext uri="{FF2B5EF4-FFF2-40B4-BE49-F238E27FC236}">
                <a16:creationId xmlns:a16="http://schemas.microsoft.com/office/drawing/2014/main" id="{4BF3853E-9A99-8C6D-3CB7-43E2AA16CA4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1649052" y="4174431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388;p54">
            <a:extLst>
              <a:ext uri="{FF2B5EF4-FFF2-40B4-BE49-F238E27FC236}">
                <a16:creationId xmlns:a16="http://schemas.microsoft.com/office/drawing/2014/main" id="{BAC606C9-536D-18EE-A5B4-89AA471F03FE}"/>
              </a:ext>
            </a:extLst>
          </p:cNvPr>
          <p:cNvCxnSpPr>
            <a:cxnSpLocks/>
            <a:stCxn id="25" idx="6"/>
            <a:endCxn id="12" idx="2"/>
          </p:cNvCxnSpPr>
          <p:nvPr/>
        </p:nvCxnSpPr>
        <p:spPr>
          <a:xfrm flipV="1">
            <a:off x="4938759" y="5039148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0374C2-197B-D12C-8B01-D422353E1070}"/>
                  </a:ext>
                </a:extLst>
              </p:cNvPr>
              <p:cNvSpPr txBox="1"/>
              <p:nvPr/>
            </p:nvSpPr>
            <p:spPr>
              <a:xfrm>
                <a:off x="704950" y="3888866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0374C2-197B-D12C-8B01-D422353E1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0" y="3888866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6F0BB5-4CC8-6446-94BB-678667DD05AF}"/>
                  </a:ext>
                </a:extLst>
              </p:cNvPr>
              <p:cNvSpPr txBox="1"/>
              <p:nvPr/>
            </p:nvSpPr>
            <p:spPr>
              <a:xfrm>
                <a:off x="708652" y="5676938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6F0BB5-4CC8-6446-94BB-678667DD0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52" y="5676938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5B5768-D5D4-186E-5432-9B0C52E0599D}"/>
                  </a:ext>
                </a:extLst>
              </p:cNvPr>
              <p:cNvSpPr txBox="1"/>
              <p:nvPr/>
            </p:nvSpPr>
            <p:spPr>
              <a:xfrm>
                <a:off x="3284909" y="3910076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5B5768-D5D4-186E-5432-9B0C52E05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909" y="3910076"/>
                <a:ext cx="51911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0CDC9C-3612-62E6-9ADC-6D7735CC74F9}"/>
                  </a:ext>
                </a:extLst>
              </p:cNvPr>
              <p:cNvSpPr txBox="1"/>
              <p:nvPr/>
            </p:nvSpPr>
            <p:spPr>
              <a:xfrm>
                <a:off x="2057675" y="3962573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0CDC9C-3612-62E6-9ADC-6D7735CC7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675" y="3962573"/>
                <a:ext cx="5191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053622-7AFD-DE25-C5EB-EA40D9BAD758}"/>
                  </a:ext>
                </a:extLst>
              </p:cNvPr>
              <p:cNvSpPr txBox="1"/>
              <p:nvPr/>
            </p:nvSpPr>
            <p:spPr>
              <a:xfrm>
                <a:off x="2074759" y="5581755"/>
                <a:ext cx="5607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053622-7AFD-DE25-C5EB-EA40D9BAD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759" y="5581755"/>
                <a:ext cx="56079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C8CC9A-AFA6-B326-A960-412F54DE26DD}"/>
                  </a:ext>
                </a:extLst>
              </p:cNvPr>
              <p:cNvSpPr txBox="1"/>
              <p:nvPr/>
            </p:nvSpPr>
            <p:spPr>
              <a:xfrm>
                <a:off x="2921832" y="4569026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C8CC9A-AFA6-B326-A960-412F54DE2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832" y="4569026"/>
                <a:ext cx="74090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45A0AE-75AB-4B4C-F14C-E881745D508B}"/>
                  </a:ext>
                </a:extLst>
              </p:cNvPr>
              <p:cNvSpPr txBox="1"/>
              <p:nvPr/>
            </p:nvSpPr>
            <p:spPr>
              <a:xfrm>
                <a:off x="6053948" y="4710900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245A0AE-75AB-4B4C-F14C-E881745D5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948" y="4710900"/>
                <a:ext cx="356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C5E6AEB8-3D60-7CC2-5FAB-207A5B44F801}"/>
              </a:ext>
            </a:extLst>
          </p:cNvPr>
          <p:cNvSpPr/>
          <p:nvPr/>
        </p:nvSpPr>
        <p:spPr>
          <a:xfrm>
            <a:off x="4227465" y="4702284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7" name="Google Shape;388;p54">
            <a:extLst>
              <a:ext uri="{FF2B5EF4-FFF2-40B4-BE49-F238E27FC236}">
                <a16:creationId xmlns:a16="http://schemas.microsoft.com/office/drawing/2014/main" id="{8133C5E6-A82D-C1D4-2768-EF1652152403}"/>
              </a:ext>
            </a:extLst>
          </p:cNvPr>
          <p:cNvCxnSpPr>
            <a:cxnSpLocks/>
            <a:stCxn id="4" idx="6"/>
            <a:endCxn id="25" idx="2"/>
          </p:cNvCxnSpPr>
          <p:nvPr/>
        </p:nvCxnSpPr>
        <p:spPr>
          <a:xfrm>
            <a:off x="3724286" y="5039089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386;p54">
            <a:extLst>
              <a:ext uri="{FF2B5EF4-FFF2-40B4-BE49-F238E27FC236}">
                <a16:creationId xmlns:a16="http://schemas.microsoft.com/office/drawing/2014/main" id="{96CF4882-0B35-DD06-ADC4-13E3A9771C53}"/>
              </a:ext>
            </a:extLst>
          </p:cNvPr>
          <p:cNvCxnSpPr>
            <a:cxnSpLocks/>
          </p:cNvCxnSpPr>
          <p:nvPr/>
        </p:nvCxnSpPr>
        <p:spPr>
          <a:xfrm>
            <a:off x="3259281" y="3876863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9" name="Google Shape;476;p56">
            <a:extLst>
              <a:ext uri="{FF2B5EF4-FFF2-40B4-BE49-F238E27FC236}">
                <a16:creationId xmlns:a16="http://schemas.microsoft.com/office/drawing/2014/main" id="{CCD54BA0-B3EB-82A1-C19B-94B386493610}"/>
              </a:ext>
            </a:extLst>
          </p:cNvPr>
          <p:cNvGrpSpPr/>
          <p:nvPr/>
        </p:nvGrpSpPr>
        <p:grpSpPr>
          <a:xfrm>
            <a:off x="4349559" y="4773091"/>
            <a:ext cx="535447" cy="375761"/>
            <a:chOff x="3405145" y="3735071"/>
            <a:chExt cx="2890500" cy="2082300"/>
          </a:xfrm>
        </p:grpSpPr>
        <p:cxnSp>
          <p:nvCxnSpPr>
            <p:cNvPr id="30" name="Google Shape;477;p56">
              <a:extLst>
                <a:ext uri="{FF2B5EF4-FFF2-40B4-BE49-F238E27FC236}">
                  <a16:creationId xmlns:a16="http://schemas.microsoft.com/office/drawing/2014/main" id="{72BFB4CE-72D1-9C22-966B-7B7A50D26135}"/>
                </a:ext>
              </a:extLst>
            </p:cNvPr>
            <p:cNvCxnSpPr/>
            <p:nvPr/>
          </p:nvCxnSpPr>
          <p:spPr>
            <a:xfrm rot="10800000">
              <a:off x="4770552" y="3735071"/>
              <a:ext cx="0" cy="208230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1" name="Google Shape;478;p56">
              <a:extLst>
                <a:ext uri="{FF2B5EF4-FFF2-40B4-BE49-F238E27FC236}">
                  <a16:creationId xmlns:a16="http://schemas.microsoft.com/office/drawing/2014/main" id="{B61190F5-105C-8629-9A1F-0F863636B561}"/>
                </a:ext>
              </a:extLst>
            </p:cNvPr>
            <p:cNvCxnSpPr/>
            <p:nvPr/>
          </p:nvCxnSpPr>
          <p:spPr>
            <a:xfrm>
              <a:off x="3405145" y="5817371"/>
              <a:ext cx="2890500" cy="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32" name="Google Shape;480;p56">
            <a:extLst>
              <a:ext uri="{FF2B5EF4-FFF2-40B4-BE49-F238E27FC236}">
                <a16:creationId xmlns:a16="http://schemas.microsoft.com/office/drawing/2014/main" id="{12B254AA-6C35-8C2C-09AB-7AFF29C44E17}"/>
              </a:ext>
            </a:extLst>
          </p:cNvPr>
          <p:cNvCxnSpPr>
            <a:cxnSpLocks/>
          </p:cNvCxnSpPr>
          <p:nvPr/>
        </p:nvCxnSpPr>
        <p:spPr>
          <a:xfrm flipV="1">
            <a:off x="4338127" y="4893235"/>
            <a:ext cx="546879" cy="241630"/>
          </a:xfrm>
          <a:prstGeom prst="bentConnector3">
            <a:avLst>
              <a:gd name="adj1" fmla="val 50000"/>
            </a:avLst>
          </a:prstGeom>
          <a:solidFill>
            <a:srgbClr val="549E3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83A871-A63C-AA3F-207D-EABB74A234CF}"/>
                  </a:ext>
                </a:extLst>
              </p:cNvPr>
              <p:cNvSpPr txBox="1"/>
              <p:nvPr/>
            </p:nvSpPr>
            <p:spPr>
              <a:xfrm>
                <a:off x="9032994" y="1895897"/>
                <a:ext cx="3159006" cy="916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83A871-A63C-AA3F-207D-EABB74A2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994" y="1895897"/>
                <a:ext cx="3159006" cy="9161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Google Shape;510;p57">
            <a:extLst>
              <a:ext uri="{FF2B5EF4-FFF2-40B4-BE49-F238E27FC236}">
                <a16:creationId xmlns:a16="http://schemas.microsoft.com/office/drawing/2014/main" id="{5884EC82-93EA-FEF6-408B-F2091EBB23C2}"/>
              </a:ext>
            </a:extLst>
          </p:cNvPr>
          <p:cNvCxnSpPr/>
          <p:nvPr/>
        </p:nvCxnSpPr>
        <p:spPr>
          <a:xfrm rot="10800000" flipH="1">
            <a:off x="7799005" y="4222078"/>
            <a:ext cx="1731300" cy="1242600"/>
          </a:xfrm>
          <a:prstGeom prst="straightConnector1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23;p57">
            <a:extLst>
              <a:ext uri="{FF2B5EF4-FFF2-40B4-BE49-F238E27FC236}">
                <a16:creationId xmlns:a16="http://schemas.microsoft.com/office/drawing/2014/main" id="{DBC7CC6F-CF44-E0FA-2F1E-F950052EFB56}"/>
              </a:ext>
            </a:extLst>
          </p:cNvPr>
          <p:cNvCxnSpPr/>
          <p:nvPr/>
        </p:nvCxnSpPr>
        <p:spPr>
          <a:xfrm rot="10800000">
            <a:off x="8983957" y="4111626"/>
            <a:ext cx="234600" cy="3330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Dot"/>
            <a:round/>
            <a:headEnd type="none" w="sm" len="sm"/>
            <a:tailEnd type="triangle" w="med" len="med"/>
          </a:ln>
        </p:spPr>
      </p:cxnSp>
      <p:cxnSp>
        <p:nvCxnSpPr>
          <p:cNvPr id="54" name="Google Shape;524;p57">
            <a:extLst>
              <a:ext uri="{FF2B5EF4-FFF2-40B4-BE49-F238E27FC236}">
                <a16:creationId xmlns:a16="http://schemas.microsoft.com/office/drawing/2014/main" id="{5B3CCC89-80E8-CB9D-1658-D4701227E6DD}"/>
              </a:ext>
            </a:extLst>
          </p:cNvPr>
          <p:cNvCxnSpPr/>
          <p:nvPr/>
        </p:nvCxnSpPr>
        <p:spPr>
          <a:xfrm>
            <a:off x="9218557" y="4444626"/>
            <a:ext cx="234900" cy="3021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Dot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F75A0-9A37-DB0F-5BBE-D3DB37F630E0}"/>
                  </a:ext>
                </a:extLst>
              </p:cNvPr>
              <p:cNvSpPr txBox="1"/>
              <p:nvPr/>
            </p:nvSpPr>
            <p:spPr>
              <a:xfrm>
                <a:off x="8338837" y="3576001"/>
                <a:ext cx="794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AF75A0-9A37-DB0F-5BBE-D3DB37F6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837" y="3576001"/>
                <a:ext cx="79457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2F292-FBA9-3C23-89EB-F2F022927508}"/>
                  </a:ext>
                </a:extLst>
              </p:cNvPr>
              <p:cNvSpPr txBox="1"/>
              <p:nvPr/>
            </p:nvSpPr>
            <p:spPr>
              <a:xfrm>
                <a:off x="9635305" y="4808026"/>
                <a:ext cx="7945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5E2F292-FBA9-3C23-89EB-F2F02292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305" y="4808026"/>
                <a:ext cx="79457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34C7791-6F58-E21E-8449-CA1D0C4DC327}"/>
              </a:ext>
            </a:extLst>
          </p:cNvPr>
          <p:cNvGrpSpPr/>
          <p:nvPr/>
        </p:nvGrpSpPr>
        <p:grpSpPr>
          <a:xfrm>
            <a:off x="7379861" y="3777106"/>
            <a:ext cx="2586667" cy="2092905"/>
            <a:chOff x="7379861" y="3777106"/>
            <a:chExt cx="2586667" cy="2092905"/>
          </a:xfrm>
        </p:grpSpPr>
        <p:cxnSp>
          <p:nvCxnSpPr>
            <p:cNvPr id="38" name="Google Shape;508;p57">
              <a:extLst>
                <a:ext uri="{FF2B5EF4-FFF2-40B4-BE49-F238E27FC236}">
                  <a16:creationId xmlns:a16="http://schemas.microsoft.com/office/drawing/2014/main" id="{ED6EF011-BD63-B879-37EA-534C978E3149}"/>
                </a:ext>
              </a:extLst>
            </p:cNvPr>
            <p:cNvCxnSpPr/>
            <p:nvPr/>
          </p:nvCxnSpPr>
          <p:spPr>
            <a:xfrm rot="10800000">
              <a:off x="7799005" y="4152290"/>
              <a:ext cx="0" cy="13188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9" name="Google Shape;509;p57">
              <a:extLst>
                <a:ext uri="{FF2B5EF4-FFF2-40B4-BE49-F238E27FC236}">
                  <a16:creationId xmlns:a16="http://schemas.microsoft.com/office/drawing/2014/main" id="{AB4A6DC2-B2E7-6290-E058-1E118060739A}"/>
                </a:ext>
              </a:extLst>
            </p:cNvPr>
            <p:cNvCxnSpPr/>
            <p:nvPr/>
          </p:nvCxnSpPr>
          <p:spPr>
            <a:xfrm>
              <a:off x="7799005" y="5471089"/>
              <a:ext cx="2001300" cy="9900"/>
            </a:xfrm>
            <a:prstGeom prst="straightConnector1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1" name="Google Shape;511;p57">
              <a:extLst>
                <a:ext uri="{FF2B5EF4-FFF2-40B4-BE49-F238E27FC236}">
                  <a16:creationId xmlns:a16="http://schemas.microsoft.com/office/drawing/2014/main" id="{E19B83E4-FB10-8588-2244-62E85F91B0F7}"/>
                </a:ext>
              </a:extLst>
            </p:cNvPr>
            <p:cNvSpPr/>
            <p:nvPr/>
          </p:nvSpPr>
          <p:spPr>
            <a:xfrm>
              <a:off x="9113032" y="5220366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" name="Google Shape;512;p57">
              <a:extLst>
                <a:ext uri="{FF2B5EF4-FFF2-40B4-BE49-F238E27FC236}">
                  <a16:creationId xmlns:a16="http://schemas.microsoft.com/office/drawing/2014/main" id="{BB41A6D0-9B3C-F182-A80B-7878895EF529}"/>
                </a:ext>
              </a:extLst>
            </p:cNvPr>
            <p:cNvSpPr/>
            <p:nvPr/>
          </p:nvSpPr>
          <p:spPr>
            <a:xfrm>
              <a:off x="9375213" y="4377518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" name="Google Shape;513;p57">
              <a:extLst>
                <a:ext uri="{FF2B5EF4-FFF2-40B4-BE49-F238E27FC236}">
                  <a16:creationId xmlns:a16="http://schemas.microsoft.com/office/drawing/2014/main" id="{C48D8E0E-7820-BFAF-48AF-D0397479BC50}"/>
                </a:ext>
              </a:extLst>
            </p:cNvPr>
            <p:cNvSpPr/>
            <p:nvPr/>
          </p:nvSpPr>
          <p:spPr>
            <a:xfrm>
              <a:off x="8773828" y="5062644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" name="Google Shape;514;p57">
              <a:extLst>
                <a:ext uri="{FF2B5EF4-FFF2-40B4-BE49-F238E27FC236}">
                  <a16:creationId xmlns:a16="http://schemas.microsoft.com/office/drawing/2014/main" id="{644E7BD8-1A2E-CF2B-8BAE-5F2E4A32AA30}"/>
                </a:ext>
              </a:extLst>
            </p:cNvPr>
            <p:cNvSpPr/>
            <p:nvPr/>
          </p:nvSpPr>
          <p:spPr>
            <a:xfrm>
              <a:off x="9060270" y="4716525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515;p57">
              <a:extLst>
                <a:ext uri="{FF2B5EF4-FFF2-40B4-BE49-F238E27FC236}">
                  <a16:creationId xmlns:a16="http://schemas.microsoft.com/office/drawing/2014/main" id="{0082A57A-C0EC-4DDA-8807-089883C39EB0}"/>
                </a:ext>
              </a:extLst>
            </p:cNvPr>
            <p:cNvSpPr/>
            <p:nvPr/>
          </p:nvSpPr>
          <p:spPr>
            <a:xfrm>
              <a:off x="9373811" y="4936298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516;p57">
              <a:extLst>
                <a:ext uri="{FF2B5EF4-FFF2-40B4-BE49-F238E27FC236}">
                  <a16:creationId xmlns:a16="http://schemas.microsoft.com/office/drawing/2014/main" id="{A88A8563-F9B2-A790-CAF7-73C7C69106E4}"/>
                </a:ext>
              </a:extLst>
            </p:cNvPr>
            <p:cNvSpPr/>
            <p:nvPr/>
          </p:nvSpPr>
          <p:spPr>
            <a:xfrm>
              <a:off x="8462213" y="5161535"/>
              <a:ext cx="105600" cy="1056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517;p57">
              <a:extLst>
                <a:ext uri="{FF2B5EF4-FFF2-40B4-BE49-F238E27FC236}">
                  <a16:creationId xmlns:a16="http://schemas.microsoft.com/office/drawing/2014/main" id="{0383F06C-907F-9F92-C95F-5564D9EA80DE}"/>
                </a:ext>
              </a:extLst>
            </p:cNvPr>
            <p:cNvSpPr/>
            <p:nvPr/>
          </p:nvSpPr>
          <p:spPr>
            <a:xfrm>
              <a:off x="8178294" y="4444626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" name="Google Shape;518;p57">
              <a:extLst>
                <a:ext uri="{FF2B5EF4-FFF2-40B4-BE49-F238E27FC236}">
                  <a16:creationId xmlns:a16="http://schemas.microsoft.com/office/drawing/2014/main" id="{6DDAAC4B-2369-B06A-AABF-7E5745512F1B}"/>
                </a:ext>
              </a:extLst>
            </p:cNvPr>
            <p:cNvSpPr/>
            <p:nvPr/>
          </p:nvSpPr>
          <p:spPr>
            <a:xfrm>
              <a:off x="8077847" y="4787388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" name="Google Shape;519;p57">
              <a:extLst>
                <a:ext uri="{FF2B5EF4-FFF2-40B4-BE49-F238E27FC236}">
                  <a16:creationId xmlns:a16="http://schemas.microsoft.com/office/drawing/2014/main" id="{AB353E96-BF77-659F-8ADC-9A7D3F0E20E0}"/>
                </a:ext>
              </a:extLst>
            </p:cNvPr>
            <p:cNvSpPr/>
            <p:nvPr/>
          </p:nvSpPr>
          <p:spPr>
            <a:xfrm>
              <a:off x="8394794" y="4687923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" name="Google Shape;520;p57">
              <a:extLst>
                <a:ext uri="{FF2B5EF4-FFF2-40B4-BE49-F238E27FC236}">
                  <a16:creationId xmlns:a16="http://schemas.microsoft.com/office/drawing/2014/main" id="{E98583F9-C98B-1B6E-1355-ED47E2335EE5}"/>
                </a:ext>
              </a:extLst>
            </p:cNvPr>
            <p:cNvSpPr/>
            <p:nvPr/>
          </p:nvSpPr>
          <p:spPr>
            <a:xfrm>
              <a:off x="8464483" y="4255859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521;p57">
              <a:extLst>
                <a:ext uri="{FF2B5EF4-FFF2-40B4-BE49-F238E27FC236}">
                  <a16:creationId xmlns:a16="http://schemas.microsoft.com/office/drawing/2014/main" id="{362144B0-780A-EEB8-59EB-D578B3F456C7}"/>
                </a:ext>
              </a:extLst>
            </p:cNvPr>
            <p:cNvSpPr/>
            <p:nvPr/>
          </p:nvSpPr>
          <p:spPr>
            <a:xfrm>
              <a:off x="8630525" y="4483042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2;p57">
              <a:extLst>
                <a:ext uri="{FF2B5EF4-FFF2-40B4-BE49-F238E27FC236}">
                  <a16:creationId xmlns:a16="http://schemas.microsoft.com/office/drawing/2014/main" id="{CCDAF2D3-0637-A62C-3128-38997309F03D}"/>
                </a:ext>
              </a:extLst>
            </p:cNvPr>
            <p:cNvSpPr/>
            <p:nvPr/>
          </p:nvSpPr>
          <p:spPr>
            <a:xfrm>
              <a:off x="8767447" y="4182153"/>
              <a:ext cx="105600" cy="105600"/>
            </a:xfrm>
            <a:prstGeom prst="ellipse">
              <a:avLst/>
            </a:prstGeom>
            <a:solidFill>
              <a:srgbClr val="FDB51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7333E2E-03C2-E65E-EE9C-F20C5C0D233A}"/>
                    </a:ext>
                  </a:extLst>
                </p:cNvPr>
                <p:cNvSpPr txBox="1"/>
                <p:nvPr/>
              </p:nvSpPr>
              <p:spPr>
                <a:xfrm>
                  <a:off x="9638785" y="5439124"/>
                  <a:ext cx="3277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7333E2E-03C2-E65E-EE9C-F20C5C0D2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8785" y="5439124"/>
                  <a:ext cx="327743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9F671AF-C977-CC70-B3E4-815ECFFDBE9B}"/>
                    </a:ext>
                  </a:extLst>
                </p:cNvPr>
                <p:cNvSpPr txBox="1"/>
                <p:nvPr/>
              </p:nvSpPr>
              <p:spPr>
                <a:xfrm>
                  <a:off x="7379861" y="3777106"/>
                  <a:ext cx="3277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9F671AF-C977-CC70-B3E4-815ECFFDB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861" y="3777106"/>
                  <a:ext cx="327743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5EB4F-2087-CDA9-96D9-14F9A00018C0}"/>
                  </a:ext>
                </a:extLst>
              </p:cNvPr>
              <p:cNvSpPr txBox="1"/>
              <p:nvPr/>
            </p:nvSpPr>
            <p:spPr>
              <a:xfrm>
                <a:off x="9438814" y="3697514"/>
                <a:ext cx="1391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65EB4F-2087-CDA9-96D9-14F9A000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814" y="3697514"/>
                <a:ext cx="139102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99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60" grpId="0"/>
      <p:bldP spid="61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4CAA-0291-164B-0E35-1935C5CAD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Completeness -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3B60B896-AE7E-FEE1-026D-5D3A9A21AF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3372755"/>
                  </p:ext>
                </p:extLst>
              </p:nvPr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3B60B896-AE7E-FEE1-026D-5D3A9A21AF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73372755"/>
                  </p:ext>
                </p:extLst>
              </p:nvPr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4167" t="-4615" r="-302778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98684" t="-4615" r="-186842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9420" t="-4615" r="-2899" b="-3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oogle Shape;596;p60">
            <a:extLst>
              <a:ext uri="{FF2B5EF4-FFF2-40B4-BE49-F238E27FC236}">
                <a16:creationId xmlns:a16="http://schemas.microsoft.com/office/drawing/2014/main" id="{D3D5E4E9-8D3D-551B-3B67-9C6E2AB8282B}"/>
              </a:ext>
            </a:extLst>
          </p:cNvPr>
          <p:cNvGrpSpPr/>
          <p:nvPr/>
        </p:nvGrpSpPr>
        <p:grpSpPr>
          <a:xfrm>
            <a:off x="2308009" y="1828304"/>
            <a:ext cx="2146445" cy="1542996"/>
            <a:chOff x="4878437" y="2025611"/>
            <a:chExt cx="2861927" cy="2057328"/>
          </a:xfrm>
        </p:grpSpPr>
        <p:grpSp>
          <p:nvGrpSpPr>
            <p:cNvPr id="6" name="Google Shape;597;p60">
              <a:extLst>
                <a:ext uri="{FF2B5EF4-FFF2-40B4-BE49-F238E27FC236}">
                  <a16:creationId xmlns:a16="http://schemas.microsoft.com/office/drawing/2014/main" id="{15757159-A030-1F3F-ABE1-61A713DAC175}"/>
                </a:ext>
              </a:extLst>
            </p:cNvPr>
            <p:cNvGrpSpPr/>
            <p:nvPr/>
          </p:nvGrpSpPr>
          <p:grpSpPr>
            <a:xfrm>
              <a:off x="5525329" y="2124760"/>
              <a:ext cx="1999464" cy="1470475"/>
              <a:chOff x="5436096" y="1983265"/>
              <a:chExt cx="2241300" cy="1769099"/>
            </a:xfrm>
          </p:grpSpPr>
          <p:cxnSp>
            <p:nvCxnSpPr>
              <p:cNvPr id="17" name="Google Shape;598;p60">
                <a:extLst>
                  <a:ext uri="{FF2B5EF4-FFF2-40B4-BE49-F238E27FC236}">
                    <a16:creationId xmlns:a16="http://schemas.microsoft.com/office/drawing/2014/main" id="{1CF91C81-7DCE-08BE-9D87-EA9A34084D93}"/>
                  </a:ext>
                </a:extLst>
              </p:cNvPr>
              <p:cNvCxnSpPr/>
              <p:nvPr/>
            </p:nvCxnSpPr>
            <p:spPr>
              <a:xfrm rot="10800000">
                <a:off x="5436096" y="1983265"/>
                <a:ext cx="0" cy="17583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" name="Google Shape;599;p60">
                <a:extLst>
                  <a:ext uri="{FF2B5EF4-FFF2-40B4-BE49-F238E27FC236}">
                    <a16:creationId xmlns:a16="http://schemas.microsoft.com/office/drawing/2014/main" id="{089CF844-0A2C-A847-22F5-CCB52F1CB5D6}"/>
                  </a:ext>
                </a:extLst>
              </p:cNvPr>
              <p:cNvCxnSpPr/>
              <p:nvPr/>
            </p:nvCxnSpPr>
            <p:spPr>
              <a:xfrm>
                <a:off x="5436096" y="3741564"/>
                <a:ext cx="2241300" cy="10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9" name="Google Shape;602;p60">
              <a:extLst>
                <a:ext uri="{FF2B5EF4-FFF2-40B4-BE49-F238E27FC236}">
                  <a16:creationId xmlns:a16="http://schemas.microsoft.com/office/drawing/2014/main" id="{C968D667-9215-2111-3258-91F7D789374F}"/>
                </a:ext>
              </a:extLst>
            </p:cNvPr>
            <p:cNvCxnSpPr/>
            <p:nvPr/>
          </p:nvCxnSpPr>
          <p:spPr>
            <a:xfrm>
              <a:off x="5148064" y="2492896"/>
              <a:ext cx="25923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603;p60">
              <a:extLst>
                <a:ext uri="{FF2B5EF4-FFF2-40B4-BE49-F238E27FC236}">
                  <a16:creationId xmlns:a16="http://schemas.microsoft.com/office/drawing/2014/main" id="{B405FBCA-382A-644B-C0D6-A19F4DCD166A}"/>
                </a:ext>
              </a:extLst>
            </p:cNvPr>
            <p:cNvCxnSpPr/>
            <p:nvPr/>
          </p:nvCxnSpPr>
          <p:spPr>
            <a:xfrm>
              <a:off x="6876417" y="2025611"/>
              <a:ext cx="6900" cy="175110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604;p60">
              <a:extLst>
                <a:ext uri="{FF2B5EF4-FFF2-40B4-BE49-F238E27FC236}">
                  <a16:creationId xmlns:a16="http://schemas.microsoft.com/office/drawing/2014/main" id="{10E31733-698B-6C5B-3A24-6B1CAD9A1FD9}"/>
                </a:ext>
              </a:extLst>
            </p:cNvPr>
            <p:cNvSpPr/>
            <p:nvPr/>
          </p:nvSpPr>
          <p:spPr>
            <a:xfrm>
              <a:off x="543032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5;p60">
              <a:extLst>
                <a:ext uri="{FF2B5EF4-FFF2-40B4-BE49-F238E27FC236}">
                  <a16:creationId xmlns:a16="http://schemas.microsoft.com/office/drawing/2014/main" id="{62DF4388-C093-7787-8124-3C62288D8A9B}"/>
                </a:ext>
              </a:extLst>
            </p:cNvPr>
            <p:cNvSpPr/>
            <p:nvPr/>
          </p:nvSpPr>
          <p:spPr>
            <a:xfrm>
              <a:off x="5430324" y="2398148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6;p60">
              <a:extLst>
                <a:ext uri="{FF2B5EF4-FFF2-40B4-BE49-F238E27FC236}">
                  <a16:creationId xmlns:a16="http://schemas.microsoft.com/office/drawing/2014/main" id="{5A94F5E3-684D-D935-6A39-931E44BBAB3C}"/>
                </a:ext>
              </a:extLst>
            </p:cNvPr>
            <p:cNvSpPr/>
            <p:nvPr/>
          </p:nvSpPr>
          <p:spPr>
            <a:xfrm>
              <a:off x="6788616" y="2398148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07;p60">
              <a:extLst>
                <a:ext uri="{FF2B5EF4-FFF2-40B4-BE49-F238E27FC236}">
                  <a16:creationId xmlns:a16="http://schemas.microsoft.com/office/drawing/2014/main" id="{3E96DFE7-48CA-A70C-8B4B-D9555B5A5D42}"/>
                </a:ext>
              </a:extLst>
            </p:cNvPr>
            <p:cNvSpPr/>
            <p:nvPr/>
          </p:nvSpPr>
          <p:spPr>
            <a:xfrm>
              <a:off x="678566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08;p60">
              <a:extLst>
                <a:ext uri="{FF2B5EF4-FFF2-40B4-BE49-F238E27FC236}">
                  <a16:creationId xmlns:a16="http://schemas.microsoft.com/office/drawing/2014/main" id="{E388D321-49F0-0583-4F63-CF4A5CBC7847}"/>
                </a:ext>
              </a:extLst>
            </p:cNvPr>
            <p:cNvSpPr txBox="1"/>
            <p:nvPr/>
          </p:nvSpPr>
          <p:spPr>
            <a:xfrm>
              <a:off x="4878437" y="2354396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6" name="Google Shape;609;p60">
              <a:extLst>
                <a:ext uri="{FF2B5EF4-FFF2-40B4-BE49-F238E27FC236}">
                  <a16:creationId xmlns:a16="http://schemas.microsoft.com/office/drawing/2014/main" id="{E279D4DB-DC2B-7D1C-7181-D5B7C1C10548}"/>
                </a:ext>
              </a:extLst>
            </p:cNvPr>
            <p:cNvSpPr txBox="1"/>
            <p:nvPr/>
          </p:nvSpPr>
          <p:spPr>
            <a:xfrm>
              <a:off x="6748551" y="3775139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cxnSp>
        <p:nvCxnSpPr>
          <p:cNvPr id="19" name="Google Shape;610;p60">
            <a:extLst>
              <a:ext uri="{FF2B5EF4-FFF2-40B4-BE49-F238E27FC236}">
                <a16:creationId xmlns:a16="http://schemas.microsoft.com/office/drawing/2014/main" id="{0FED4909-BD18-B833-AF48-E978F9DFF66F}"/>
              </a:ext>
            </a:extLst>
          </p:cNvPr>
          <p:cNvCxnSpPr/>
          <p:nvPr/>
        </p:nvCxnSpPr>
        <p:spPr>
          <a:xfrm>
            <a:off x="3295201" y="2118896"/>
            <a:ext cx="1022700" cy="8502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356;p54">
            <a:extLst>
              <a:ext uri="{FF2B5EF4-FFF2-40B4-BE49-F238E27FC236}">
                <a16:creationId xmlns:a16="http://schemas.microsoft.com/office/drawing/2014/main" id="{59968363-6639-18C1-F2EA-4A3FB3341560}"/>
              </a:ext>
            </a:extLst>
          </p:cNvPr>
          <p:cNvSpPr/>
          <p:nvPr/>
        </p:nvSpPr>
        <p:spPr>
          <a:xfrm>
            <a:off x="2430785" y="4607089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3" name="Google Shape;369;p54">
            <a:extLst>
              <a:ext uri="{FF2B5EF4-FFF2-40B4-BE49-F238E27FC236}">
                <a16:creationId xmlns:a16="http://schemas.microsoft.com/office/drawing/2014/main" id="{2FFBC160-A041-39BB-D3E3-F89454840178}"/>
              </a:ext>
            </a:extLst>
          </p:cNvPr>
          <p:cNvSpPr/>
          <p:nvPr/>
        </p:nvSpPr>
        <p:spPr>
          <a:xfrm>
            <a:off x="698912" y="5662555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372;p54">
            <a:extLst>
              <a:ext uri="{FF2B5EF4-FFF2-40B4-BE49-F238E27FC236}">
                <a16:creationId xmlns:a16="http://schemas.microsoft.com/office/drawing/2014/main" id="{2738FD40-41CB-AD84-77A3-D261E21ED813}"/>
              </a:ext>
            </a:extLst>
          </p:cNvPr>
          <p:cNvSpPr/>
          <p:nvPr/>
        </p:nvSpPr>
        <p:spPr>
          <a:xfrm>
            <a:off x="698912" y="3886922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" name="Google Shape;374;p54">
            <a:extLst>
              <a:ext uri="{FF2B5EF4-FFF2-40B4-BE49-F238E27FC236}">
                <a16:creationId xmlns:a16="http://schemas.microsoft.com/office/drawing/2014/main" id="{929AC560-12AA-6FAC-5E7E-78CF2D3179EA}"/>
              </a:ext>
            </a:extLst>
          </p:cNvPr>
          <p:cNvGrpSpPr/>
          <p:nvPr/>
        </p:nvGrpSpPr>
        <p:grpSpPr>
          <a:xfrm>
            <a:off x="2594124" y="3374457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26" name="Google Shape;375;p54">
              <a:extLst>
                <a:ext uri="{FF2B5EF4-FFF2-40B4-BE49-F238E27FC236}">
                  <a16:creationId xmlns:a16="http://schemas.microsoft.com/office/drawing/2014/main" id="{CA83C8C3-15C6-8F9A-79A6-BAC787E60502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7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2EB90A67-BD1E-0B94-8887-F7B5D16E3A1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28" name="Google Shape;378;p54">
            <a:extLst>
              <a:ext uri="{FF2B5EF4-FFF2-40B4-BE49-F238E27FC236}">
                <a16:creationId xmlns:a16="http://schemas.microsoft.com/office/drawing/2014/main" id="{59A8150D-DD50-1BF9-A69B-C7CEF029279A}"/>
              </a:ext>
            </a:extLst>
          </p:cNvPr>
          <p:cNvSpPr/>
          <p:nvPr/>
        </p:nvSpPr>
        <p:spPr>
          <a:xfrm>
            <a:off x="5528374" y="4764748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" name="Google Shape;384;p54">
            <a:extLst>
              <a:ext uri="{FF2B5EF4-FFF2-40B4-BE49-F238E27FC236}">
                <a16:creationId xmlns:a16="http://schemas.microsoft.com/office/drawing/2014/main" id="{F1103181-BA4C-2150-E0AC-4120E960E450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18150" y="5344559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385;p54">
            <a:extLst>
              <a:ext uri="{FF2B5EF4-FFF2-40B4-BE49-F238E27FC236}">
                <a16:creationId xmlns:a16="http://schemas.microsoft.com/office/drawing/2014/main" id="{97DF4A92-6688-FC85-201D-BBFBE587A1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219551" y="4174431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88;p54">
            <a:extLst>
              <a:ext uri="{FF2B5EF4-FFF2-40B4-BE49-F238E27FC236}">
                <a16:creationId xmlns:a16="http://schemas.microsoft.com/office/drawing/2014/main" id="{0E2EB5C1-7F5C-A051-CFB0-75E7AA577177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4509258" y="5039148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A91DA5-968D-6007-8E72-921B6F8A08A2}"/>
                  </a:ext>
                </a:extLst>
              </p:cNvPr>
              <p:cNvSpPr txBox="1"/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AA91DA5-968D-6007-8E72-921B6F8A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070608-F17B-C0F6-4ED3-F308B11A24D8}"/>
                  </a:ext>
                </a:extLst>
              </p:cNvPr>
              <p:cNvSpPr txBox="1"/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6070608-F17B-C0F6-4ED3-F308B11A2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793BA3-C567-275F-08E2-B611DFD4551F}"/>
                  </a:ext>
                </a:extLst>
              </p:cNvPr>
              <p:cNvSpPr txBox="1"/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1793BA3-C567-275F-08E2-B611DFD45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01107-5E38-3EAF-BF06-378777D626D0}"/>
                  </a:ext>
                </a:extLst>
              </p:cNvPr>
              <p:cNvSpPr txBox="1"/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901107-5E38-3EAF-BF06-378777D62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2EB5A-292F-C967-2B8A-8B38D8E49444}"/>
                  </a:ext>
                </a:extLst>
              </p:cNvPr>
              <p:cNvSpPr txBox="1"/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B2EB5A-292F-C967-2B8A-8B38D8E49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4F9F7-37E6-1532-87FA-5AF549868702}"/>
                  </a:ext>
                </a:extLst>
              </p:cNvPr>
              <p:cNvSpPr txBox="1"/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94F9F7-37E6-1532-87FA-5AF54986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119606-6A86-CACE-24B0-B540FD143CC4}"/>
                  </a:ext>
                </a:extLst>
              </p:cNvPr>
              <p:cNvSpPr txBox="1"/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119606-6A86-CACE-24B0-B540FD143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D3D1A37B-1C59-C28D-341A-D169194DAC80}"/>
              </a:ext>
            </a:extLst>
          </p:cNvPr>
          <p:cNvSpPr/>
          <p:nvPr/>
        </p:nvSpPr>
        <p:spPr>
          <a:xfrm>
            <a:off x="3797964" y="4702284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2" name="Google Shape;388;p54">
            <a:extLst>
              <a:ext uri="{FF2B5EF4-FFF2-40B4-BE49-F238E27FC236}">
                <a16:creationId xmlns:a16="http://schemas.microsoft.com/office/drawing/2014/main" id="{EB7ED50F-9925-0524-3D3C-7382986FDA8A}"/>
              </a:ext>
            </a:extLst>
          </p:cNvPr>
          <p:cNvCxnSpPr>
            <a:cxnSpLocks/>
            <a:stCxn id="20" idx="6"/>
            <a:endCxn id="41" idx="2"/>
          </p:cNvCxnSpPr>
          <p:nvPr/>
        </p:nvCxnSpPr>
        <p:spPr>
          <a:xfrm>
            <a:off x="3294785" y="5039089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386;p54">
            <a:extLst>
              <a:ext uri="{FF2B5EF4-FFF2-40B4-BE49-F238E27FC236}">
                <a16:creationId xmlns:a16="http://schemas.microsoft.com/office/drawing/2014/main" id="{B7BCDD3F-ECBC-A84D-2751-FDAD296346EF}"/>
              </a:ext>
            </a:extLst>
          </p:cNvPr>
          <p:cNvCxnSpPr>
            <a:cxnSpLocks/>
          </p:cNvCxnSpPr>
          <p:nvPr/>
        </p:nvCxnSpPr>
        <p:spPr>
          <a:xfrm>
            <a:off x="2829780" y="3876863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4" name="Google Shape;476;p56">
            <a:extLst>
              <a:ext uri="{FF2B5EF4-FFF2-40B4-BE49-F238E27FC236}">
                <a16:creationId xmlns:a16="http://schemas.microsoft.com/office/drawing/2014/main" id="{BD234F34-460B-B1F5-C68E-6695DA1013FF}"/>
              </a:ext>
            </a:extLst>
          </p:cNvPr>
          <p:cNvGrpSpPr/>
          <p:nvPr/>
        </p:nvGrpSpPr>
        <p:grpSpPr>
          <a:xfrm>
            <a:off x="3920058" y="4773091"/>
            <a:ext cx="535447" cy="375761"/>
            <a:chOff x="3405145" y="3735071"/>
            <a:chExt cx="2890500" cy="2082300"/>
          </a:xfrm>
        </p:grpSpPr>
        <p:cxnSp>
          <p:nvCxnSpPr>
            <p:cNvPr id="45" name="Google Shape;477;p56">
              <a:extLst>
                <a:ext uri="{FF2B5EF4-FFF2-40B4-BE49-F238E27FC236}">
                  <a16:creationId xmlns:a16="http://schemas.microsoft.com/office/drawing/2014/main" id="{9B391A07-6786-30AF-0540-6D62E330764F}"/>
                </a:ext>
              </a:extLst>
            </p:cNvPr>
            <p:cNvCxnSpPr/>
            <p:nvPr/>
          </p:nvCxnSpPr>
          <p:spPr>
            <a:xfrm rot="10800000">
              <a:off x="4770552" y="3735071"/>
              <a:ext cx="0" cy="208230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" name="Google Shape;478;p56">
              <a:extLst>
                <a:ext uri="{FF2B5EF4-FFF2-40B4-BE49-F238E27FC236}">
                  <a16:creationId xmlns:a16="http://schemas.microsoft.com/office/drawing/2014/main" id="{ED9024D1-C039-A644-418E-5525AC681CD7}"/>
                </a:ext>
              </a:extLst>
            </p:cNvPr>
            <p:cNvCxnSpPr/>
            <p:nvPr/>
          </p:nvCxnSpPr>
          <p:spPr>
            <a:xfrm>
              <a:off x="3405145" y="5817371"/>
              <a:ext cx="2890500" cy="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47" name="Google Shape;480;p56">
            <a:extLst>
              <a:ext uri="{FF2B5EF4-FFF2-40B4-BE49-F238E27FC236}">
                <a16:creationId xmlns:a16="http://schemas.microsoft.com/office/drawing/2014/main" id="{58CDF396-8141-A89E-8517-FAE7F43292F7}"/>
              </a:ext>
            </a:extLst>
          </p:cNvPr>
          <p:cNvCxnSpPr>
            <a:cxnSpLocks/>
          </p:cNvCxnSpPr>
          <p:nvPr/>
        </p:nvCxnSpPr>
        <p:spPr>
          <a:xfrm flipV="1">
            <a:off x="3908626" y="4893235"/>
            <a:ext cx="546879" cy="241630"/>
          </a:xfrm>
          <a:prstGeom prst="bentConnector3">
            <a:avLst>
              <a:gd name="adj1" fmla="val 50000"/>
            </a:avLst>
          </a:prstGeom>
          <a:solidFill>
            <a:srgbClr val="549E3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D7C094-CB23-15C4-68FE-6FCAADE6EF22}"/>
                  </a:ext>
                </a:extLst>
              </p:cNvPr>
              <p:cNvSpPr txBox="1"/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D7C094-CB23-15C4-68FE-6FCAADE6E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blipFill>
                <a:blip r:embed="rId11"/>
                <a:stretch>
                  <a:fillRect r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51AC83-5CEC-3341-6A80-203D47C87152}"/>
                  </a:ext>
                </a:extLst>
              </p:cNvPr>
              <p:cNvSpPr txBox="1"/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951AC83-5CEC-3341-6A80-203D47C8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blipFill>
                <a:blip r:embed="rId12"/>
                <a:stretch>
                  <a:fillRect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1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82D8A8-4A60-5701-CD93-E080C7A17B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D35262-6E63-EE42-56AC-EE73B09E8B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What are example parameters for the AND gate?
w_0=?, w_1=?, w_2=?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F21C20-31D1-D9C2-BBDC-A59025F0FC01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5E6D36-11D4-7CD8-0AB9-551F096DFA3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CE6E8C2-3215-3E7E-7820-0E890D4824D6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4F031B-297C-D346-240B-E40CBDD8C4D8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735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C70999-65AE-5C38-BBE6-129FF71DDA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0C564C-BDF9-99F6-D18D-124F4961DC5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Join at slido.com</a:t>
            </a:r>
            <a:br>
              <a:rPr lang="en-US" sz="4000" b="1">
                <a:solidFill>
                  <a:srgbClr val="000000"/>
                </a:solidFill>
              </a:rPr>
            </a:br>
            <a:r>
              <a:rPr lang="en-US" sz="4000" b="1">
                <a:solidFill>
                  <a:srgbClr val="000000"/>
                </a:solidFill>
              </a:rPr>
              <a:t>#1935834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9C8C42-C1BF-3CCD-C968-59F2F69A7820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756EFC-1A38-F95F-4314-962D21645064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31ABAC70-D6E7-4066-72C8-CE1F3B55FF7C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E6C0307-474B-F6AE-8216-A7F8932A3D2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2501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43DA9-6970-163B-F78A-D23383BA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74A9-AB5F-1028-0ECE-A9CB70B7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Completeness - 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743D50D6-59C5-75A2-B463-D1EA7DAE6DE6}"/>
                  </a:ext>
                </a:extLst>
              </p:cNvPr>
              <p:cNvGraphicFramePr/>
              <p:nvPr/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743D50D6-59C5-75A2-B463-D1EA7DAE6DE6}"/>
                  </a:ext>
                </a:extLst>
              </p:cNvPr>
              <p:cNvGraphicFramePr/>
              <p:nvPr/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4167" t="-4615" r="-302778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98684" t="-4615" r="-186842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9420" t="-4615" r="-2899" b="-3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oogle Shape;596;p60">
            <a:extLst>
              <a:ext uri="{FF2B5EF4-FFF2-40B4-BE49-F238E27FC236}">
                <a16:creationId xmlns:a16="http://schemas.microsoft.com/office/drawing/2014/main" id="{265097E7-EC4F-6DCD-AE72-45DB0DAACA52}"/>
              </a:ext>
            </a:extLst>
          </p:cNvPr>
          <p:cNvGrpSpPr/>
          <p:nvPr/>
        </p:nvGrpSpPr>
        <p:grpSpPr>
          <a:xfrm>
            <a:off x="2308009" y="1828304"/>
            <a:ext cx="2146445" cy="1542996"/>
            <a:chOff x="4878437" y="2025611"/>
            <a:chExt cx="2861927" cy="2057328"/>
          </a:xfrm>
        </p:grpSpPr>
        <p:grpSp>
          <p:nvGrpSpPr>
            <p:cNvPr id="6" name="Google Shape;597;p60">
              <a:extLst>
                <a:ext uri="{FF2B5EF4-FFF2-40B4-BE49-F238E27FC236}">
                  <a16:creationId xmlns:a16="http://schemas.microsoft.com/office/drawing/2014/main" id="{8DF44448-DDA1-42F7-CFC5-8A4D6F238512}"/>
                </a:ext>
              </a:extLst>
            </p:cNvPr>
            <p:cNvGrpSpPr/>
            <p:nvPr/>
          </p:nvGrpSpPr>
          <p:grpSpPr>
            <a:xfrm>
              <a:off x="5525329" y="2124760"/>
              <a:ext cx="1999464" cy="1470475"/>
              <a:chOff x="5436096" y="1983265"/>
              <a:chExt cx="2241300" cy="1769099"/>
            </a:xfrm>
          </p:grpSpPr>
          <p:cxnSp>
            <p:nvCxnSpPr>
              <p:cNvPr id="17" name="Google Shape;598;p60">
                <a:extLst>
                  <a:ext uri="{FF2B5EF4-FFF2-40B4-BE49-F238E27FC236}">
                    <a16:creationId xmlns:a16="http://schemas.microsoft.com/office/drawing/2014/main" id="{09BECFAC-BB45-D6ED-B146-B0617B50DF98}"/>
                  </a:ext>
                </a:extLst>
              </p:cNvPr>
              <p:cNvCxnSpPr/>
              <p:nvPr/>
            </p:nvCxnSpPr>
            <p:spPr>
              <a:xfrm rot="10800000">
                <a:off x="5436096" y="1983265"/>
                <a:ext cx="0" cy="17583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" name="Google Shape;599;p60">
                <a:extLst>
                  <a:ext uri="{FF2B5EF4-FFF2-40B4-BE49-F238E27FC236}">
                    <a16:creationId xmlns:a16="http://schemas.microsoft.com/office/drawing/2014/main" id="{7B286B9B-440D-8FBC-5E76-8ADA49BE201F}"/>
                  </a:ext>
                </a:extLst>
              </p:cNvPr>
              <p:cNvCxnSpPr/>
              <p:nvPr/>
            </p:nvCxnSpPr>
            <p:spPr>
              <a:xfrm>
                <a:off x="5436096" y="3741564"/>
                <a:ext cx="2241300" cy="10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9" name="Google Shape;602;p60">
              <a:extLst>
                <a:ext uri="{FF2B5EF4-FFF2-40B4-BE49-F238E27FC236}">
                  <a16:creationId xmlns:a16="http://schemas.microsoft.com/office/drawing/2014/main" id="{DF34BFD0-D3E0-AA56-D950-77C8C7AFEEE4}"/>
                </a:ext>
              </a:extLst>
            </p:cNvPr>
            <p:cNvCxnSpPr/>
            <p:nvPr/>
          </p:nvCxnSpPr>
          <p:spPr>
            <a:xfrm>
              <a:off x="5148064" y="2492896"/>
              <a:ext cx="25923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603;p60">
              <a:extLst>
                <a:ext uri="{FF2B5EF4-FFF2-40B4-BE49-F238E27FC236}">
                  <a16:creationId xmlns:a16="http://schemas.microsoft.com/office/drawing/2014/main" id="{84A38EFE-DD0D-43F2-3688-F4042D330A3D}"/>
                </a:ext>
              </a:extLst>
            </p:cNvPr>
            <p:cNvCxnSpPr/>
            <p:nvPr/>
          </p:nvCxnSpPr>
          <p:spPr>
            <a:xfrm>
              <a:off x="6876417" y="2025611"/>
              <a:ext cx="6900" cy="175110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604;p60">
              <a:extLst>
                <a:ext uri="{FF2B5EF4-FFF2-40B4-BE49-F238E27FC236}">
                  <a16:creationId xmlns:a16="http://schemas.microsoft.com/office/drawing/2014/main" id="{E52C5EBC-2287-DA30-A6FB-4987757B5A71}"/>
                </a:ext>
              </a:extLst>
            </p:cNvPr>
            <p:cNvSpPr/>
            <p:nvPr/>
          </p:nvSpPr>
          <p:spPr>
            <a:xfrm>
              <a:off x="543032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5;p60">
              <a:extLst>
                <a:ext uri="{FF2B5EF4-FFF2-40B4-BE49-F238E27FC236}">
                  <a16:creationId xmlns:a16="http://schemas.microsoft.com/office/drawing/2014/main" id="{E92F719C-01AE-CAFF-6B4B-1EBFD8713864}"/>
                </a:ext>
              </a:extLst>
            </p:cNvPr>
            <p:cNvSpPr/>
            <p:nvPr/>
          </p:nvSpPr>
          <p:spPr>
            <a:xfrm>
              <a:off x="5430324" y="2398148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6;p60">
              <a:extLst>
                <a:ext uri="{FF2B5EF4-FFF2-40B4-BE49-F238E27FC236}">
                  <a16:creationId xmlns:a16="http://schemas.microsoft.com/office/drawing/2014/main" id="{315F87A3-B753-CD0A-0C99-66437F67915E}"/>
                </a:ext>
              </a:extLst>
            </p:cNvPr>
            <p:cNvSpPr/>
            <p:nvPr/>
          </p:nvSpPr>
          <p:spPr>
            <a:xfrm>
              <a:off x="6788616" y="2398148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07;p60">
              <a:extLst>
                <a:ext uri="{FF2B5EF4-FFF2-40B4-BE49-F238E27FC236}">
                  <a16:creationId xmlns:a16="http://schemas.microsoft.com/office/drawing/2014/main" id="{77E64215-0359-652A-7D05-F5E7DDA21515}"/>
                </a:ext>
              </a:extLst>
            </p:cNvPr>
            <p:cNvSpPr/>
            <p:nvPr/>
          </p:nvSpPr>
          <p:spPr>
            <a:xfrm>
              <a:off x="678566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08;p60">
              <a:extLst>
                <a:ext uri="{FF2B5EF4-FFF2-40B4-BE49-F238E27FC236}">
                  <a16:creationId xmlns:a16="http://schemas.microsoft.com/office/drawing/2014/main" id="{C31E9A71-ADA3-0C9B-F58F-1BFB20F8FBBC}"/>
                </a:ext>
              </a:extLst>
            </p:cNvPr>
            <p:cNvSpPr txBox="1"/>
            <p:nvPr/>
          </p:nvSpPr>
          <p:spPr>
            <a:xfrm>
              <a:off x="4878437" y="2354396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6" name="Google Shape;609;p60">
              <a:extLst>
                <a:ext uri="{FF2B5EF4-FFF2-40B4-BE49-F238E27FC236}">
                  <a16:creationId xmlns:a16="http://schemas.microsoft.com/office/drawing/2014/main" id="{188B3BF2-059B-23DB-B574-7A8BAE2CCFA0}"/>
                </a:ext>
              </a:extLst>
            </p:cNvPr>
            <p:cNvSpPr txBox="1"/>
            <p:nvPr/>
          </p:nvSpPr>
          <p:spPr>
            <a:xfrm>
              <a:off x="6748551" y="3775139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cxnSp>
        <p:nvCxnSpPr>
          <p:cNvPr id="19" name="Google Shape;610;p60">
            <a:extLst>
              <a:ext uri="{FF2B5EF4-FFF2-40B4-BE49-F238E27FC236}">
                <a16:creationId xmlns:a16="http://schemas.microsoft.com/office/drawing/2014/main" id="{FE93C13E-78A4-EC9B-DB16-C2D34D85189D}"/>
              </a:ext>
            </a:extLst>
          </p:cNvPr>
          <p:cNvCxnSpPr/>
          <p:nvPr/>
        </p:nvCxnSpPr>
        <p:spPr>
          <a:xfrm>
            <a:off x="3295201" y="2118896"/>
            <a:ext cx="1022700" cy="850200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356;p54">
            <a:extLst>
              <a:ext uri="{FF2B5EF4-FFF2-40B4-BE49-F238E27FC236}">
                <a16:creationId xmlns:a16="http://schemas.microsoft.com/office/drawing/2014/main" id="{E1FEBBB1-56B4-CAE3-0DD2-A982F21C8F2C}"/>
              </a:ext>
            </a:extLst>
          </p:cNvPr>
          <p:cNvSpPr/>
          <p:nvPr/>
        </p:nvSpPr>
        <p:spPr>
          <a:xfrm>
            <a:off x="2430785" y="4607089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3" name="Google Shape;369;p54">
            <a:extLst>
              <a:ext uri="{FF2B5EF4-FFF2-40B4-BE49-F238E27FC236}">
                <a16:creationId xmlns:a16="http://schemas.microsoft.com/office/drawing/2014/main" id="{8EFE8ECD-D5B3-6C1B-2A12-7657C2A1F952}"/>
              </a:ext>
            </a:extLst>
          </p:cNvPr>
          <p:cNvSpPr/>
          <p:nvPr/>
        </p:nvSpPr>
        <p:spPr>
          <a:xfrm>
            <a:off x="698912" y="5662555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372;p54">
            <a:extLst>
              <a:ext uri="{FF2B5EF4-FFF2-40B4-BE49-F238E27FC236}">
                <a16:creationId xmlns:a16="http://schemas.microsoft.com/office/drawing/2014/main" id="{8BA0711F-EF04-C95D-F90F-DF96202C35D9}"/>
              </a:ext>
            </a:extLst>
          </p:cNvPr>
          <p:cNvSpPr/>
          <p:nvPr/>
        </p:nvSpPr>
        <p:spPr>
          <a:xfrm>
            <a:off x="698912" y="3886922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" name="Google Shape;374;p54">
            <a:extLst>
              <a:ext uri="{FF2B5EF4-FFF2-40B4-BE49-F238E27FC236}">
                <a16:creationId xmlns:a16="http://schemas.microsoft.com/office/drawing/2014/main" id="{3E919172-364A-FCC5-5A2C-34FF73E02298}"/>
              </a:ext>
            </a:extLst>
          </p:cNvPr>
          <p:cNvGrpSpPr/>
          <p:nvPr/>
        </p:nvGrpSpPr>
        <p:grpSpPr>
          <a:xfrm>
            <a:off x="2594124" y="3374457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26" name="Google Shape;375;p54">
              <a:extLst>
                <a:ext uri="{FF2B5EF4-FFF2-40B4-BE49-F238E27FC236}">
                  <a16:creationId xmlns:a16="http://schemas.microsoft.com/office/drawing/2014/main" id="{80545AF8-FC50-230C-F0BC-363CCE87387E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7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F8535510-57CB-AC85-699E-E8025815021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28" name="Google Shape;378;p54">
            <a:extLst>
              <a:ext uri="{FF2B5EF4-FFF2-40B4-BE49-F238E27FC236}">
                <a16:creationId xmlns:a16="http://schemas.microsoft.com/office/drawing/2014/main" id="{8EE69ED0-0099-AC8F-C33A-EAC82C5DF02E}"/>
              </a:ext>
            </a:extLst>
          </p:cNvPr>
          <p:cNvSpPr/>
          <p:nvPr/>
        </p:nvSpPr>
        <p:spPr>
          <a:xfrm>
            <a:off x="5528374" y="4764748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" name="Google Shape;384;p54">
            <a:extLst>
              <a:ext uri="{FF2B5EF4-FFF2-40B4-BE49-F238E27FC236}">
                <a16:creationId xmlns:a16="http://schemas.microsoft.com/office/drawing/2014/main" id="{E4BA5F6B-2925-307D-A28E-BBA72953203E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18150" y="5344559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385;p54">
            <a:extLst>
              <a:ext uri="{FF2B5EF4-FFF2-40B4-BE49-F238E27FC236}">
                <a16:creationId xmlns:a16="http://schemas.microsoft.com/office/drawing/2014/main" id="{36B9D853-508C-D677-21BD-6368025D57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219551" y="4174431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88;p54">
            <a:extLst>
              <a:ext uri="{FF2B5EF4-FFF2-40B4-BE49-F238E27FC236}">
                <a16:creationId xmlns:a16="http://schemas.microsoft.com/office/drawing/2014/main" id="{6F92B2A4-A05B-2F84-C82A-E8E29BBB2ED9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4509258" y="5039148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63644E-1A6A-4334-768A-B6DDE8BA1E82}"/>
                  </a:ext>
                </a:extLst>
              </p:cNvPr>
              <p:cNvSpPr txBox="1"/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63644E-1A6A-4334-768A-B6DDE8BA1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A6E22E-6C21-745F-DE3B-1152952A96CC}"/>
                  </a:ext>
                </a:extLst>
              </p:cNvPr>
              <p:cNvSpPr txBox="1"/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6A6E22E-6C21-745F-DE3B-1152952A9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EDB01-39E8-2C69-F04D-9EDA4A6E1720}"/>
                  </a:ext>
                </a:extLst>
              </p:cNvPr>
              <p:cNvSpPr txBox="1"/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FEDB01-39E8-2C69-F04D-9EDA4A6E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1491-629B-5AF4-5605-84BEC2DC32C8}"/>
                  </a:ext>
                </a:extLst>
              </p:cNvPr>
              <p:cNvSpPr txBox="1"/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1491-629B-5AF4-5605-84BEC2DC3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65EA66-8DBE-88EA-A545-5C4F5B524AE9}"/>
                  </a:ext>
                </a:extLst>
              </p:cNvPr>
              <p:cNvSpPr txBox="1"/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65EA66-8DBE-88EA-A545-5C4F5B524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E065C6-A5EE-E450-067F-51A8FAB8CD90}"/>
                  </a:ext>
                </a:extLst>
              </p:cNvPr>
              <p:cNvSpPr txBox="1"/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E065C6-A5EE-E450-067F-51A8FAB8C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8B5219-0165-7F31-A4F9-583403AD594B}"/>
                  </a:ext>
                </a:extLst>
              </p:cNvPr>
              <p:cNvSpPr txBox="1"/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C8B5219-0165-7F31-A4F9-583403AD5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753B778F-2FB2-7832-282A-FD5D039897B5}"/>
              </a:ext>
            </a:extLst>
          </p:cNvPr>
          <p:cNvSpPr/>
          <p:nvPr/>
        </p:nvSpPr>
        <p:spPr>
          <a:xfrm>
            <a:off x="3797964" y="4702284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2" name="Google Shape;388;p54">
            <a:extLst>
              <a:ext uri="{FF2B5EF4-FFF2-40B4-BE49-F238E27FC236}">
                <a16:creationId xmlns:a16="http://schemas.microsoft.com/office/drawing/2014/main" id="{AE0F0235-1717-CDD9-79B0-0E982BE96247}"/>
              </a:ext>
            </a:extLst>
          </p:cNvPr>
          <p:cNvCxnSpPr>
            <a:cxnSpLocks/>
            <a:stCxn id="20" idx="6"/>
            <a:endCxn id="41" idx="2"/>
          </p:cNvCxnSpPr>
          <p:nvPr/>
        </p:nvCxnSpPr>
        <p:spPr>
          <a:xfrm>
            <a:off x="3294785" y="5039089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386;p54">
            <a:extLst>
              <a:ext uri="{FF2B5EF4-FFF2-40B4-BE49-F238E27FC236}">
                <a16:creationId xmlns:a16="http://schemas.microsoft.com/office/drawing/2014/main" id="{FA5807A5-6E54-9610-E82E-F5BBF7B86060}"/>
              </a:ext>
            </a:extLst>
          </p:cNvPr>
          <p:cNvCxnSpPr>
            <a:cxnSpLocks/>
          </p:cNvCxnSpPr>
          <p:nvPr/>
        </p:nvCxnSpPr>
        <p:spPr>
          <a:xfrm>
            <a:off x="2829780" y="3876863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4" name="Google Shape;476;p56">
            <a:extLst>
              <a:ext uri="{FF2B5EF4-FFF2-40B4-BE49-F238E27FC236}">
                <a16:creationId xmlns:a16="http://schemas.microsoft.com/office/drawing/2014/main" id="{B7AD7650-7B00-AAC7-F107-E5078AB7A7ED}"/>
              </a:ext>
            </a:extLst>
          </p:cNvPr>
          <p:cNvGrpSpPr/>
          <p:nvPr/>
        </p:nvGrpSpPr>
        <p:grpSpPr>
          <a:xfrm>
            <a:off x="3920058" y="4773091"/>
            <a:ext cx="535447" cy="375761"/>
            <a:chOff x="3405145" y="3735071"/>
            <a:chExt cx="2890500" cy="2082300"/>
          </a:xfrm>
        </p:grpSpPr>
        <p:cxnSp>
          <p:nvCxnSpPr>
            <p:cNvPr id="45" name="Google Shape;477;p56">
              <a:extLst>
                <a:ext uri="{FF2B5EF4-FFF2-40B4-BE49-F238E27FC236}">
                  <a16:creationId xmlns:a16="http://schemas.microsoft.com/office/drawing/2014/main" id="{A1B63EDF-7CE0-0266-2FC3-683607D27181}"/>
                </a:ext>
              </a:extLst>
            </p:cNvPr>
            <p:cNvCxnSpPr/>
            <p:nvPr/>
          </p:nvCxnSpPr>
          <p:spPr>
            <a:xfrm rot="10800000">
              <a:off x="4770552" y="3735071"/>
              <a:ext cx="0" cy="208230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" name="Google Shape;478;p56">
              <a:extLst>
                <a:ext uri="{FF2B5EF4-FFF2-40B4-BE49-F238E27FC236}">
                  <a16:creationId xmlns:a16="http://schemas.microsoft.com/office/drawing/2014/main" id="{F5221C2E-139E-E432-CFEF-311A42C2F86E}"/>
                </a:ext>
              </a:extLst>
            </p:cNvPr>
            <p:cNvCxnSpPr/>
            <p:nvPr/>
          </p:nvCxnSpPr>
          <p:spPr>
            <a:xfrm>
              <a:off x="3405145" y="5817371"/>
              <a:ext cx="2890500" cy="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47" name="Google Shape;480;p56">
            <a:extLst>
              <a:ext uri="{FF2B5EF4-FFF2-40B4-BE49-F238E27FC236}">
                <a16:creationId xmlns:a16="http://schemas.microsoft.com/office/drawing/2014/main" id="{5552AE8B-9372-9F22-EC9C-CC14B13E613E}"/>
              </a:ext>
            </a:extLst>
          </p:cNvPr>
          <p:cNvCxnSpPr>
            <a:cxnSpLocks/>
          </p:cNvCxnSpPr>
          <p:nvPr/>
        </p:nvCxnSpPr>
        <p:spPr>
          <a:xfrm flipV="1">
            <a:off x="3908626" y="4893235"/>
            <a:ext cx="546879" cy="241630"/>
          </a:xfrm>
          <a:prstGeom prst="bentConnector3">
            <a:avLst>
              <a:gd name="adj1" fmla="val 50000"/>
            </a:avLst>
          </a:prstGeom>
          <a:solidFill>
            <a:srgbClr val="549E3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78DCE31-E32F-12DB-1DEB-A6ECCF3F1908}"/>
                  </a:ext>
                </a:extLst>
              </p:cNvPr>
              <p:cNvSpPr txBox="1"/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78DCE31-E32F-12DB-1DEB-A6ECCF3F1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blipFill>
                <a:blip r:embed="rId11"/>
                <a:stretch>
                  <a:fillRect r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012FD6-B63D-47CB-B4CE-30B581AF902B}"/>
                  </a:ext>
                </a:extLst>
              </p:cNvPr>
              <p:cNvSpPr txBox="1"/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012FD6-B63D-47CB-B4CE-30B581AF9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blipFill>
                <a:blip r:embed="rId12"/>
                <a:stretch>
                  <a:fillRect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4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F171B-0A99-C8F5-AC65-594ABC7AE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78E3-7190-FF7E-1776-E1E72900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Completeness -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5DAFE486-7C8D-C005-AD72-2AF70571FA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5737975"/>
                  </p:ext>
                </p:extLst>
              </p:nvPr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5DAFE486-7C8D-C005-AD72-2AF70571FA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85737975"/>
                  </p:ext>
                </p:extLst>
              </p:nvPr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4167" t="-4615" r="-302778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98684" t="-4615" r="-186842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9420" t="-4615" r="-2899" b="-3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oogle Shape;596;p60">
            <a:extLst>
              <a:ext uri="{FF2B5EF4-FFF2-40B4-BE49-F238E27FC236}">
                <a16:creationId xmlns:a16="http://schemas.microsoft.com/office/drawing/2014/main" id="{010528C1-E263-B252-3CC3-6F039ED846BD}"/>
              </a:ext>
            </a:extLst>
          </p:cNvPr>
          <p:cNvGrpSpPr/>
          <p:nvPr/>
        </p:nvGrpSpPr>
        <p:grpSpPr>
          <a:xfrm>
            <a:off x="2308009" y="1828304"/>
            <a:ext cx="2146445" cy="1542996"/>
            <a:chOff x="4878437" y="2025611"/>
            <a:chExt cx="2861927" cy="2057328"/>
          </a:xfrm>
        </p:grpSpPr>
        <p:grpSp>
          <p:nvGrpSpPr>
            <p:cNvPr id="6" name="Google Shape;597;p60">
              <a:extLst>
                <a:ext uri="{FF2B5EF4-FFF2-40B4-BE49-F238E27FC236}">
                  <a16:creationId xmlns:a16="http://schemas.microsoft.com/office/drawing/2014/main" id="{8C48FE55-7148-BB0C-3321-D1868B774F13}"/>
                </a:ext>
              </a:extLst>
            </p:cNvPr>
            <p:cNvGrpSpPr/>
            <p:nvPr/>
          </p:nvGrpSpPr>
          <p:grpSpPr>
            <a:xfrm>
              <a:off x="5525329" y="2124760"/>
              <a:ext cx="1999464" cy="1470475"/>
              <a:chOff x="5436096" y="1983265"/>
              <a:chExt cx="2241300" cy="1769099"/>
            </a:xfrm>
          </p:grpSpPr>
          <p:cxnSp>
            <p:nvCxnSpPr>
              <p:cNvPr id="17" name="Google Shape;598;p60">
                <a:extLst>
                  <a:ext uri="{FF2B5EF4-FFF2-40B4-BE49-F238E27FC236}">
                    <a16:creationId xmlns:a16="http://schemas.microsoft.com/office/drawing/2014/main" id="{3AC35080-D1EF-472C-D77F-DB218E912707}"/>
                  </a:ext>
                </a:extLst>
              </p:cNvPr>
              <p:cNvCxnSpPr/>
              <p:nvPr/>
            </p:nvCxnSpPr>
            <p:spPr>
              <a:xfrm rot="10800000">
                <a:off x="5436096" y="1983265"/>
                <a:ext cx="0" cy="17583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" name="Google Shape;599;p60">
                <a:extLst>
                  <a:ext uri="{FF2B5EF4-FFF2-40B4-BE49-F238E27FC236}">
                    <a16:creationId xmlns:a16="http://schemas.microsoft.com/office/drawing/2014/main" id="{36BB2CEE-6F1D-CB66-74C7-2ACACF679E64}"/>
                  </a:ext>
                </a:extLst>
              </p:cNvPr>
              <p:cNvCxnSpPr/>
              <p:nvPr/>
            </p:nvCxnSpPr>
            <p:spPr>
              <a:xfrm>
                <a:off x="5436096" y="3741564"/>
                <a:ext cx="2241300" cy="10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9" name="Google Shape;602;p60">
              <a:extLst>
                <a:ext uri="{FF2B5EF4-FFF2-40B4-BE49-F238E27FC236}">
                  <a16:creationId xmlns:a16="http://schemas.microsoft.com/office/drawing/2014/main" id="{43B2FD89-E14B-D4BC-2863-285AA3B3CCB2}"/>
                </a:ext>
              </a:extLst>
            </p:cNvPr>
            <p:cNvCxnSpPr/>
            <p:nvPr/>
          </p:nvCxnSpPr>
          <p:spPr>
            <a:xfrm>
              <a:off x="5148064" y="2492896"/>
              <a:ext cx="25923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603;p60">
              <a:extLst>
                <a:ext uri="{FF2B5EF4-FFF2-40B4-BE49-F238E27FC236}">
                  <a16:creationId xmlns:a16="http://schemas.microsoft.com/office/drawing/2014/main" id="{D2E87024-B0D1-4755-F906-68A14C1894D2}"/>
                </a:ext>
              </a:extLst>
            </p:cNvPr>
            <p:cNvCxnSpPr/>
            <p:nvPr/>
          </p:nvCxnSpPr>
          <p:spPr>
            <a:xfrm>
              <a:off x="6876417" y="2025611"/>
              <a:ext cx="6900" cy="175110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604;p60">
              <a:extLst>
                <a:ext uri="{FF2B5EF4-FFF2-40B4-BE49-F238E27FC236}">
                  <a16:creationId xmlns:a16="http://schemas.microsoft.com/office/drawing/2014/main" id="{C92DAD82-2C9F-E8D9-9F88-EF9B87EFE7A6}"/>
                </a:ext>
              </a:extLst>
            </p:cNvPr>
            <p:cNvSpPr/>
            <p:nvPr/>
          </p:nvSpPr>
          <p:spPr>
            <a:xfrm>
              <a:off x="543032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5;p60">
              <a:extLst>
                <a:ext uri="{FF2B5EF4-FFF2-40B4-BE49-F238E27FC236}">
                  <a16:creationId xmlns:a16="http://schemas.microsoft.com/office/drawing/2014/main" id="{88672101-3C4C-EBA0-6C73-F413751B6C7F}"/>
                </a:ext>
              </a:extLst>
            </p:cNvPr>
            <p:cNvSpPr/>
            <p:nvPr/>
          </p:nvSpPr>
          <p:spPr>
            <a:xfrm>
              <a:off x="5430324" y="2398148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6;p60">
              <a:extLst>
                <a:ext uri="{FF2B5EF4-FFF2-40B4-BE49-F238E27FC236}">
                  <a16:creationId xmlns:a16="http://schemas.microsoft.com/office/drawing/2014/main" id="{2B5683BF-7F19-3D12-9B9D-BAD19F9C834D}"/>
                </a:ext>
              </a:extLst>
            </p:cNvPr>
            <p:cNvSpPr/>
            <p:nvPr/>
          </p:nvSpPr>
          <p:spPr>
            <a:xfrm>
              <a:off x="6788616" y="2398148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07;p60">
              <a:extLst>
                <a:ext uri="{FF2B5EF4-FFF2-40B4-BE49-F238E27FC236}">
                  <a16:creationId xmlns:a16="http://schemas.microsoft.com/office/drawing/2014/main" id="{6FE6E740-6DED-B439-7DB7-9C80E193965A}"/>
                </a:ext>
              </a:extLst>
            </p:cNvPr>
            <p:cNvSpPr/>
            <p:nvPr/>
          </p:nvSpPr>
          <p:spPr>
            <a:xfrm>
              <a:off x="6785664" y="3491459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08;p60">
              <a:extLst>
                <a:ext uri="{FF2B5EF4-FFF2-40B4-BE49-F238E27FC236}">
                  <a16:creationId xmlns:a16="http://schemas.microsoft.com/office/drawing/2014/main" id="{5A300CA8-56E1-436F-B8E7-1185A550590A}"/>
                </a:ext>
              </a:extLst>
            </p:cNvPr>
            <p:cNvSpPr txBox="1"/>
            <p:nvPr/>
          </p:nvSpPr>
          <p:spPr>
            <a:xfrm>
              <a:off x="4878437" y="2354396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6" name="Google Shape;609;p60">
              <a:extLst>
                <a:ext uri="{FF2B5EF4-FFF2-40B4-BE49-F238E27FC236}">
                  <a16:creationId xmlns:a16="http://schemas.microsoft.com/office/drawing/2014/main" id="{2FADE22C-3034-7BB2-7F89-2A022B1F8790}"/>
                </a:ext>
              </a:extLst>
            </p:cNvPr>
            <p:cNvSpPr txBox="1"/>
            <p:nvPr/>
          </p:nvSpPr>
          <p:spPr>
            <a:xfrm>
              <a:off x="6748551" y="3775139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cxnSp>
        <p:nvCxnSpPr>
          <p:cNvPr id="19" name="Google Shape;610;p60">
            <a:extLst>
              <a:ext uri="{FF2B5EF4-FFF2-40B4-BE49-F238E27FC236}">
                <a16:creationId xmlns:a16="http://schemas.microsoft.com/office/drawing/2014/main" id="{55FEFB6B-9A76-43A7-441D-081D3020FF5D}"/>
              </a:ext>
            </a:extLst>
          </p:cNvPr>
          <p:cNvCxnSpPr>
            <a:cxnSpLocks/>
          </p:cNvCxnSpPr>
          <p:nvPr/>
        </p:nvCxnSpPr>
        <p:spPr>
          <a:xfrm flipH="1">
            <a:off x="2652759" y="2038072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356;p54">
            <a:extLst>
              <a:ext uri="{FF2B5EF4-FFF2-40B4-BE49-F238E27FC236}">
                <a16:creationId xmlns:a16="http://schemas.microsoft.com/office/drawing/2014/main" id="{7F1365AD-0169-C1B5-94ED-BF5910CECE91}"/>
              </a:ext>
            </a:extLst>
          </p:cNvPr>
          <p:cNvSpPr/>
          <p:nvPr/>
        </p:nvSpPr>
        <p:spPr>
          <a:xfrm>
            <a:off x="2430785" y="4607089"/>
            <a:ext cx="864000" cy="86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3" name="Google Shape;369;p54">
            <a:extLst>
              <a:ext uri="{FF2B5EF4-FFF2-40B4-BE49-F238E27FC236}">
                <a16:creationId xmlns:a16="http://schemas.microsoft.com/office/drawing/2014/main" id="{7240A5BE-75E5-E1E5-34A6-C059F15860F1}"/>
              </a:ext>
            </a:extLst>
          </p:cNvPr>
          <p:cNvSpPr/>
          <p:nvPr/>
        </p:nvSpPr>
        <p:spPr>
          <a:xfrm>
            <a:off x="698912" y="5662555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" name="Google Shape;372;p54">
            <a:extLst>
              <a:ext uri="{FF2B5EF4-FFF2-40B4-BE49-F238E27FC236}">
                <a16:creationId xmlns:a16="http://schemas.microsoft.com/office/drawing/2014/main" id="{20F47FA6-3F1E-0BA0-AEE1-1123CEB15F2B}"/>
              </a:ext>
            </a:extLst>
          </p:cNvPr>
          <p:cNvSpPr/>
          <p:nvPr/>
        </p:nvSpPr>
        <p:spPr>
          <a:xfrm>
            <a:off x="698912" y="3886922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" name="Google Shape;374;p54">
            <a:extLst>
              <a:ext uri="{FF2B5EF4-FFF2-40B4-BE49-F238E27FC236}">
                <a16:creationId xmlns:a16="http://schemas.microsoft.com/office/drawing/2014/main" id="{4CC08F9A-50C8-C80B-CAE7-1298816F06D1}"/>
              </a:ext>
            </a:extLst>
          </p:cNvPr>
          <p:cNvGrpSpPr/>
          <p:nvPr/>
        </p:nvGrpSpPr>
        <p:grpSpPr>
          <a:xfrm>
            <a:off x="2594124" y="3374457"/>
            <a:ext cx="500000" cy="500000"/>
            <a:chOff x="4484600" y="2436650"/>
            <a:chExt cx="375000" cy="375000"/>
          </a:xfrm>
          <a:solidFill>
            <a:srgbClr val="A2EBA1"/>
          </a:solidFill>
        </p:grpSpPr>
        <p:sp>
          <p:nvSpPr>
            <p:cNvPr id="26" name="Google Shape;375;p54">
              <a:extLst>
                <a:ext uri="{FF2B5EF4-FFF2-40B4-BE49-F238E27FC236}">
                  <a16:creationId xmlns:a16="http://schemas.microsoft.com/office/drawing/2014/main" id="{56EE91D4-412F-C2F7-069B-F1F19629154E}"/>
                </a:ext>
              </a:extLst>
            </p:cNvPr>
            <p:cNvSpPr/>
            <p:nvPr/>
          </p:nvSpPr>
          <p:spPr>
            <a:xfrm>
              <a:off x="4484600" y="2436650"/>
              <a:ext cx="375000" cy="375000"/>
            </a:xfrm>
            <a:prstGeom prst="flowChartConnector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pic>
          <p:nvPicPr>
            <p:cNvPr id="27" name="Google Shape;376;p54" descr="1&#10;%9f0f9ce3-d263-4e55-a5de-4e0c567f716c">
              <a:extLst>
                <a:ext uri="{FF2B5EF4-FFF2-40B4-BE49-F238E27FC236}">
                  <a16:creationId xmlns:a16="http://schemas.microsoft.com/office/drawing/2014/main" id="{B6D06EFD-7201-6795-E163-ECCE3D78588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08273" y="2530950"/>
              <a:ext cx="127659" cy="170200"/>
            </a:xfrm>
            <a:prstGeom prst="rect">
              <a:avLst/>
            </a:prstGeom>
            <a:grpFill/>
            <a:ln>
              <a:solidFill>
                <a:srgbClr val="A2EBA1"/>
              </a:solidFill>
            </a:ln>
          </p:spPr>
        </p:pic>
      </p:grpSp>
      <p:sp>
        <p:nvSpPr>
          <p:cNvPr id="28" name="Google Shape;378;p54">
            <a:extLst>
              <a:ext uri="{FF2B5EF4-FFF2-40B4-BE49-F238E27FC236}">
                <a16:creationId xmlns:a16="http://schemas.microsoft.com/office/drawing/2014/main" id="{294B323C-BC0A-68BA-2493-06674643B513}"/>
              </a:ext>
            </a:extLst>
          </p:cNvPr>
          <p:cNvSpPr/>
          <p:nvPr/>
        </p:nvSpPr>
        <p:spPr>
          <a:xfrm>
            <a:off x="5528374" y="4764748"/>
            <a:ext cx="548800" cy="548800"/>
          </a:xfrm>
          <a:prstGeom prst="flowChartConnector">
            <a:avLst/>
          </a:prstGeom>
          <a:solidFill>
            <a:schemeClr val="bg1"/>
          </a:solidFill>
          <a:ln w="381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" name="Google Shape;384;p54">
            <a:extLst>
              <a:ext uri="{FF2B5EF4-FFF2-40B4-BE49-F238E27FC236}">
                <a16:creationId xmlns:a16="http://schemas.microsoft.com/office/drawing/2014/main" id="{29A91243-57FB-1D49-8D37-82F7D01B1696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18150" y="5344559"/>
            <a:ext cx="1339165" cy="58240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Google Shape;385;p54">
            <a:extLst>
              <a:ext uri="{FF2B5EF4-FFF2-40B4-BE49-F238E27FC236}">
                <a16:creationId xmlns:a16="http://schemas.microsoft.com/office/drawing/2014/main" id="{1EE03C35-7A8B-A4C4-E1E7-92897608FDB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219551" y="4174431"/>
            <a:ext cx="1337600" cy="559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388;p54">
            <a:extLst>
              <a:ext uri="{FF2B5EF4-FFF2-40B4-BE49-F238E27FC236}">
                <a16:creationId xmlns:a16="http://schemas.microsoft.com/office/drawing/2014/main" id="{8A5CA282-1299-FB35-98ED-E7A671B0A156}"/>
              </a:ext>
            </a:extLst>
          </p:cNvPr>
          <p:cNvCxnSpPr>
            <a:cxnSpLocks/>
            <a:stCxn id="41" idx="6"/>
            <a:endCxn id="28" idx="2"/>
          </p:cNvCxnSpPr>
          <p:nvPr/>
        </p:nvCxnSpPr>
        <p:spPr>
          <a:xfrm flipV="1">
            <a:off x="4509258" y="5039148"/>
            <a:ext cx="1019116" cy="187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DDF9FB-7E92-197B-2C21-46431931A870}"/>
                  </a:ext>
                </a:extLst>
              </p:cNvPr>
              <p:cNvSpPr txBox="1"/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DDDF9FB-7E92-197B-2C21-46431931A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7" y="3874457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D95E6B-36EB-925F-5DB9-B9834444A17F}"/>
                  </a:ext>
                </a:extLst>
              </p:cNvPr>
              <p:cNvSpPr txBox="1"/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D95E6B-36EB-925F-5DB9-B9834444A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9" y="5662529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9A08B5-B7C2-73ED-3BE4-979BDEF231E7}"/>
                  </a:ext>
                </a:extLst>
              </p:cNvPr>
              <p:cNvSpPr txBox="1"/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9A08B5-B7C2-73ED-3BE4-979BDEF23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08" y="3910076"/>
                <a:ext cx="51911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FB211B-7FED-161B-9B41-85702F1EB7FB}"/>
                  </a:ext>
                </a:extLst>
              </p:cNvPr>
              <p:cNvSpPr txBox="1"/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FB211B-7FED-161B-9B41-85702F1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174" y="3962573"/>
                <a:ext cx="5191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1B421-1BFF-0619-C0D7-81F1F17812DE}"/>
                  </a:ext>
                </a:extLst>
              </p:cNvPr>
              <p:cNvSpPr txBox="1"/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1B421-1BFF-0619-C0D7-81F1F1781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58" y="5581755"/>
                <a:ext cx="51911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3A60C5-BB7A-C406-7907-8AAF42476157}"/>
                  </a:ext>
                </a:extLst>
              </p:cNvPr>
              <p:cNvSpPr txBox="1"/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3A60C5-BB7A-C406-7907-8AAF4247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331" y="4569026"/>
                <a:ext cx="740907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CA4DBF-C659-AE4B-D638-EFE655139E77}"/>
                  </a:ext>
                </a:extLst>
              </p:cNvPr>
              <p:cNvSpPr txBox="1"/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CA4DBF-C659-AE4B-D638-EFE655139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447" y="4710900"/>
                <a:ext cx="3567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27B91584-8730-CA56-6B4B-17AA0B87AE7A}"/>
              </a:ext>
            </a:extLst>
          </p:cNvPr>
          <p:cNvSpPr/>
          <p:nvPr/>
        </p:nvSpPr>
        <p:spPr>
          <a:xfrm>
            <a:off x="3797964" y="4702284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2" name="Google Shape;388;p54">
            <a:extLst>
              <a:ext uri="{FF2B5EF4-FFF2-40B4-BE49-F238E27FC236}">
                <a16:creationId xmlns:a16="http://schemas.microsoft.com/office/drawing/2014/main" id="{27809EF3-1205-86D0-1EA7-DC48454C7686}"/>
              </a:ext>
            </a:extLst>
          </p:cNvPr>
          <p:cNvCxnSpPr>
            <a:cxnSpLocks/>
            <a:stCxn id="20" idx="6"/>
            <a:endCxn id="41" idx="2"/>
          </p:cNvCxnSpPr>
          <p:nvPr/>
        </p:nvCxnSpPr>
        <p:spPr>
          <a:xfrm>
            <a:off x="3294785" y="5039089"/>
            <a:ext cx="503179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386;p54">
            <a:extLst>
              <a:ext uri="{FF2B5EF4-FFF2-40B4-BE49-F238E27FC236}">
                <a16:creationId xmlns:a16="http://schemas.microsoft.com/office/drawing/2014/main" id="{B1C29E25-FD5E-E8ED-237B-673593B845AB}"/>
              </a:ext>
            </a:extLst>
          </p:cNvPr>
          <p:cNvCxnSpPr>
            <a:cxnSpLocks/>
          </p:cNvCxnSpPr>
          <p:nvPr/>
        </p:nvCxnSpPr>
        <p:spPr>
          <a:xfrm>
            <a:off x="2829780" y="3876863"/>
            <a:ext cx="0" cy="72782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4" name="Google Shape;476;p56">
            <a:extLst>
              <a:ext uri="{FF2B5EF4-FFF2-40B4-BE49-F238E27FC236}">
                <a16:creationId xmlns:a16="http://schemas.microsoft.com/office/drawing/2014/main" id="{DD88A9C7-C443-CE12-7382-E938D1358D9B}"/>
              </a:ext>
            </a:extLst>
          </p:cNvPr>
          <p:cNvGrpSpPr/>
          <p:nvPr/>
        </p:nvGrpSpPr>
        <p:grpSpPr>
          <a:xfrm>
            <a:off x="3920058" y="4773091"/>
            <a:ext cx="535447" cy="375761"/>
            <a:chOff x="3405145" y="3735071"/>
            <a:chExt cx="2890500" cy="2082300"/>
          </a:xfrm>
        </p:grpSpPr>
        <p:cxnSp>
          <p:nvCxnSpPr>
            <p:cNvPr id="45" name="Google Shape;477;p56">
              <a:extLst>
                <a:ext uri="{FF2B5EF4-FFF2-40B4-BE49-F238E27FC236}">
                  <a16:creationId xmlns:a16="http://schemas.microsoft.com/office/drawing/2014/main" id="{A556ED3C-4B97-88EB-E94E-AB8E82D272D6}"/>
                </a:ext>
              </a:extLst>
            </p:cNvPr>
            <p:cNvCxnSpPr/>
            <p:nvPr/>
          </p:nvCxnSpPr>
          <p:spPr>
            <a:xfrm rot="10800000">
              <a:off x="4770552" y="3735071"/>
              <a:ext cx="0" cy="208230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6" name="Google Shape;478;p56">
              <a:extLst>
                <a:ext uri="{FF2B5EF4-FFF2-40B4-BE49-F238E27FC236}">
                  <a16:creationId xmlns:a16="http://schemas.microsoft.com/office/drawing/2014/main" id="{305F6335-C63B-BF77-4C9A-57C6151BB24C}"/>
                </a:ext>
              </a:extLst>
            </p:cNvPr>
            <p:cNvCxnSpPr/>
            <p:nvPr/>
          </p:nvCxnSpPr>
          <p:spPr>
            <a:xfrm>
              <a:off x="3405145" y="5817371"/>
              <a:ext cx="2890500" cy="0"/>
            </a:xfrm>
            <a:prstGeom prst="straightConnector1">
              <a:avLst/>
            </a:prstGeom>
            <a:solidFill>
              <a:srgbClr val="549E39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47" name="Google Shape;480;p56">
            <a:extLst>
              <a:ext uri="{FF2B5EF4-FFF2-40B4-BE49-F238E27FC236}">
                <a16:creationId xmlns:a16="http://schemas.microsoft.com/office/drawing/2014/main" id="{9D07640F-AA5B-857B-CC67-80E5F8A2C009}"/>
              </a:ext>
            </a:extLst>
          </p:cNvPr>
          <p:cNvCxnSpPr>
            <a:cxnSpLocks/>
          </p:cNvCxnSpPr>
          <p:nvPr/>
        </p:nvCxnSpPr>
        <p:spPr>
          <a:xfrm flipV="1">
            <a:off x="3908626" y="4893235"/>
            <a:ext cx="546879" cy="241630"/>
          </a:xfrm>
          <a:prstGeom prst="bentConnector3">
            <a:avLst>
              <a:gd name="adj1" fmla="val 50000"/>
            </a:avLst>
          </a:prstGeom>
          <a:solidFill>
            <a:srgbClr val="549E39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DD1BF3-ADC3-A0C0-F684-F5AFC1E41520}"/>
                  </a:ext>
                </a:extLst>
              </p:cNvPr>
              <p:cNvSpPr txBox="1"/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1DD1BF3-ADC3-A0C0-F684-F5AFC1E41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535" y="3009774"/>
                <a:ext cx="307270" cy="369332"/>
              </a:xfrm>
              <a:prstGeom prst="rect">
                <a:avLst/>
              </a:prstGeom>
              <a:blipFill>
                <a:blip r:embed="rId11"/>
                <a:stretch>
                  <a:fillRect r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3F2473-DAF3-5F0D-AB43-7C720FF45B4D}"/>
                  </a:ext>
                </a:extLst>
              </p:cNvPr>
              <p:cNvSpPr txBox="1"/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A3F2473-DAF3-5F0D-AB43-7C720FF45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654" y="1592537"/>
                <a:ext cx="307270" cy="369332"/>
              </a:xfrm>
              <a:prstGeom prst="rect">
                <a:avLst/>
              </a:prstGeom>
              <a:blipFill>
                <a:blip r:embed="rId12"/>
                <a:stretch>
                  <a:fillRect r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610;p60">
            <a:extLst>
              <a:ext uri="{FF2B5EF4-FFF2-40B4-BE49-F238E27FC236}">
                <a16:creationId xmlns:a16="http://schemas.microsoft.com/office/drawing/2014/main" id="{96DBC4A9-21BA-6031-CBDA-D9568400141D}"/>
              </a:ext>
            </a:extLst>
          </p:cNvPr>
          <p:cNvCxnSpPr>
            <a:cxnSpLocks/>
          </p:cNvCxnSpPr>
          <p:nvPr/>
        </p:nvCxnSpPr>
        <p:spPr>
          <a:xfrm flipH="1">
            <a:off x="3212886" y="2553432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04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35D478-C50E-9278-3C57-9A9432561F1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793258-13BF-B559-CC99-DA1195CC024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Can we build the XOR gate with only one neuron?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FD577-516A-0EF4-CEF8-1DF7481136B4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7D399C-3CF1-45D9-4DD8-E3F1ACD462A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05CBA703-B544-9092-7827-23AF023E0ACD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E6F8FF-2DFA-870C-F0B5-DABE4D8558FD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6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7FC0F-1B54-91BD-04BF-542E9BAF6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C5EE-08A9-B5D1-431B-52C617B08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Completeness - XOR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EDDF7F69-843C-F6BD-F0BA-BCDB8794C626}"/>
                  </a:ext>
                </a:extLst>
              </p:cNvPr>
              <p:cNvGraphicFramePr/>
              <p:nvPr/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oogle Shape;611;p60">
                <a:extLst>
                  <a:ext uri="{FF2B5EF4-FFF2-40B4-BE49-F238E27FC236}">
                    <a16:creationId xmlns:a16="http://schemas.microsoft.com/office/drawing/2014/main" id="{EDDF7F69-843C-F6BD-F0BA-BCDB8794C626}"/>
                  </a:ext>
                </a:extLst>
              </p:cNvPr>
              <p:cNvGraphicFramePr/>
              <p:nvPr/>
            </p:nvGraphicFramePr>
            <p:xfrm>
              <a:off x="312421" y="1511970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4167" t="-4615" r="-302778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98684" t="-4615" r="-186842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  <a:stretch>
                            <a:fillRect l="-109420" t="-4615" r="-2899" b="-3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oogle Shape;596;p60">
            <a:extLst>
              <a:ext uri="{FF2B5EF4-FFF2-40B4-BE49-F238E27FC236}">
                <a16:creationId xmlns:a16="http://schemas.microsoft.com/office/drawing/2014/main" id="{388B47F4-BAAD-07AC-5585-BB54F2CAAF5B}"/>
              </a:ext>
            </a:extLst>
          </p:cNvPr>
          <p:cNvGrpSpPr/>
          <p:nvPr/>
        </p:nvGrpSpPr>
        <p:grpSpPr>
          <a:xfrm>
            <a:off x="2286089" y="1532393"/>
            <a:ext cx="2146445" cy="1542996"/>
            <a:chOff x="4878437" y="2025611"/>
            <a:chExt cx="2861927" cy="2057328"/>
          </a:xfrm>
        </p:grpSpPr>
        <p:grpSp>
          <p:nvGrpSpPr>
            <p:cNvPr id="6" name="Google Shape;597;p60">
              <a:extLst>
                <a:ext uri="{FF2B5EF4-FFF2-40B4-BE49-F238E27FC236}">
                  <a16:creationId xmlns:a16="http://schemas.microsoft.com/office/drawing/2014/main" id="{30356E69-4893-F815-EAD5-C4A101865DD9}"/>
                </a:ext>
              </a:extLst>
            </p:cNvPr>
            <p:cNvGrpSpPr/>
            <p:nvPr/>
          </p:nvGrpSpPr>
          <p:grpSpPr>
            <a:xfrm>
              <a:off x="5525329" y="2124760"/>
              <a:ext cx="1999464" cy="1470475"/>
              <a:chOff x="5436096" y="1983265"/>
              <a:chExt cx="2241300" cy="1769099"/>
            </a:xfrm>
          </p:grpSpPr>
          <p:cxnSp>
            <p:nvCxnSpPr>
              <p:cNvPr id="17" name="Google Shape;598;p60">
                <a:extLst>
                  <a:ext uri="{FF2B5EF4-FFF2-40B4-BE49-F238E27FC236}">
                    <a16:creationId xmlns:a16="http://schemas.microsoft.com/office/drawing/2014/main" id="{138ED59D-DFEA-B2E0-522A-35AF461FDF66}"/>
                  </a:ext>
                </a:extLst>
              </p:cNvPr>
              <p:cNvCxnSpPr/>
              <p:nvPr/>
            </p:nvCxnSpPr>
            <p:spPr>
              <a:xfrm rot="10800000">
                <a:off x="5436096" y="1983265"/>
                <a:ext cx="0" cy="17583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" name="Google Shape;599;p60">
                <a:extLst>
                  <a:ext uri="{FF2B5EF4-FFF2-40B4-BE49-F238E27FC236}">
                    <a16:creationId xmlns:a16="http://schemas.microsoft.com/office/drawing/2014/main" id="{1D46F57D-1110-A0B3-442B-AFF2E7A242BB}"/>
                  </a:ext>
                </a:extLst>
              </p:cNvPr>
              <p:cNvCxnSpPr/>
              <p:nvPr/>
            </p:nvCxnSpPr>
            <p:spPr>
              <a:xfrm>
                <a:off x="5436096" y="3741564"/>
                <a:ext cx="2241300" cy="10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9" name="Google Shape;602;p60">
              <a:extLst>
                <a:ext uri="{FF2B5EF4-FFF2-40B4-BE49-F238E27FC236}">
                  <a16:creationId xmlns:a16="http://schemas.microsoft.com/office/drawing/2014/main" id="{D56913AD-FB68-A9CC-E51E-BC4E8B5D6AE8}"/>
                </a:ext>
              </a:extLst>
            </p:cNvPr>
            <p:cNvCxnSpPr/>
            <p:nvPr/>
          </p:nvCxnSpPr>
          <p:spPr>
            <a:xfrm>
              <a:off x="5148064" y="2492896"/>
              <a:ext cx="25923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603;p60">
              <a:extLst>
                <a:ext uri="{FF2B5EF4-FFF2-40B4-BE49-F238E27FC236}">
                  <a16:creationId xmlns:a16="http://schemas.microsoft.com/office/drawing/2014/main" id="{A8541AB5-9318-6F67-495E-A0210C8FCD95}"/>
                </a:ext>
              </a:extLst>
            </p:cNvPr>
            <p:cNvCxnSpPr/>
            <p:nvPr/>
          </p:nvCxnSpPr>
          <p:spPr>
            <a:xfrm>
              <a:off x="6876417" y="2025611"/>
              <a:ext cx="6900" cy="175110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604;p60">
              <a:extLst>
                <a:ext uri="{FF2B5EF4-FFF2-40B4-BE49-F238E27FC236}">
                  <a16:creationId xmlns:a16="http://schemas.microsoft.com/office/drawing/2014/main" id="{104B38D2-5B04-A8E2-B7C4-CC4F3C7D8107}"/>
                </a:ext>
              </a:extLst>
            </p:cNvPr>
            <p:cNvSpPr/>
            <p:nvPr/>
          </p:nvSpPr>
          <p:spPr>
            <a:xfrm>
              <a:off x="543032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605;p60">
              <a:extLst>
                <a:ext uri="{FF2B5EF4-FFF2-40B4-BE49-F238E27FC236}">
                  <a16:creationId xmlns:a16="http://schemas.microsoft.com/office/drawing/2014/main" id="{82665C21-72E6-BC83-5C83-B0EC39B9E26C}"/>
                </a:ext>
              </a:extLst>
            </p:cNvPr>
            <p:cNvSpPr/>
            <p:nvPr/>
          </p:nvSpPr>
          <p:spPr>
            <a:xfrm>
              <a:off x="5430324" y="2398148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606;p60">
              <a:extLst>
                <a:ext uri="{FF2B5EF4-FFF2-40B4-BE49-F238E27FC236}">
                  <a16:creationId xmlns:a16="http://schemas.microsoft.com/office/drawing/2014/main" id="{6DACD5D2-B837-DB26-A488-F4E26656815B}"/>
                </a:ext>
              </a:extLst>
            </p:cNvPr>
            <p:cNvSpPr/>
            <p:nvPr/>
          </p:nvSpPr>
          <p:spPr>
            <a:xfrm>
              <a:off x="6788616" y="2398148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607;p60">
              <a:extLst>
                <a:ext uri="{FF2B5EF4-FFF2-40B4-BE49-F238E27FC236}">
                  <a16:creationId xmlns:a16="http://schemas.microsoft.com/office/drawing/2014/main" id="{F65A77C4-E3F1-E7B3-D1B0-7235F102AB63}"/>
                </a:ext>
              </a:extLst>
            </p:cNvPr>
            <p:cNvSpPr/>
            <p:nvPr/>
          </p:nvSpPr>
          <p:spPr>
            <a:xfrm>
              <a:off x="6785664" y="3491459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08;p60">
              <a:extLst>
                <a:ext uri="{FF2B5EF4-FFF2-40B4-BE49-F238E27FC236}">
                  <a16:creationId xmlns:a16="http://schemas.microsoft.com/office/drawing/2014/main" id="{62165CF9-0F73-5929-5392-87380773B395}"/>
                </a:ext>
              </a:extLst>
            </p:cNvPr>
            <p:cNvSpPr txBox="1"/>
            <p:nvPr/>
          </p:nvSpPr>
          <p:spPr>
            <a:xfrm>
              <a:off x="4878437" y="2354396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6" name="Google Shape;609;p60">
              <a:extLst>
                <a:ext uri="{FF2B5EF4-FFF2-40B4-BE49-F238E27FC236}">
                  <a16:creationId xmlns:a16="http://schemas.microsoft.com/office/drawing/2014/main" id="{8EBDE41E-B487-A7D4-E71D-0B1EC2ACC3C2}"/>
                </a:ext>
              </a:extLst>
            </p:cNvPr>
            <p:cNvSpPr txBox="1"/>
            <p:nvPr/>
          </p:nvSpPr>
          <p:spPr>
            <a:xfrm>
              <a:off x="6748551" y="3775139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cxnSp>
        <p:nvCxnSpPr>
          <p:cNvPr id="19" name="Google Shape;610;p60">
            <a:extLst>
              <a:ext uri="{FF2B5EF4-FFF2-40B4-BE49-F238E27FC236}">
                <a16:creationId xmlns:a16="http://schemas.microsoft.com/office/drawing/2014/main" id="{C537C173-9399-B405-22F7-9E697DC7C348}"/>
              </a:ext>
            </a:extLst>
          </p:cNvPr>
          <p:cNvCxnSpPr>
            <a:cxnSpLocks/>
          </p:cNvCxnSpPr>
          <p:nvPr/>
        </p:nvCxnSpPr>
        <p:spPr>
          <a:xfrm flipH="1">
            <a:off x="2630839" y="1742161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3039D3-01F2-8BF0-7ED6-F6125492C460}"/>
                  </a:ext>
                </a:extLst>
              </p:cNvPr>
              <p:cNvSpPr txBox="1"/>
              <p:nvPr/>
            </p:nvSpPr>
            <p:spPr>
              <a:xfrm>
                <a:off x="4112615" y="2713863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3039D3-01F2-8BF0-7ED6-F6125492C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615" y="2713863"/>
                <a:ext cx="307270" cy="369332"/>
              </a:xfrm>
              <a:prstGeom prst="rect">
                <a:avLst/>
              </a:prstGeom>
              <a:blipFill>
                <a:blip r:embed="rId3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1ABF8E-D7FA-C26B-ADF9-3AC58D15039F}"/>
                  </a:ext>
                </a:extLst>
              </p:cNvPr>
              <p:cNvSpPr txBox="1"/>
              <p:nvPr/>
            </p:nvSpPr>
            <p:spPr>
              <a:xfrm>
                <a:off x="2392734" y="1296626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1ABF8E-D7FA-C26B-ADF9-3AC58D15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4" y="1296626"/>
                <a:ext cx="307270" cy="369332"/>
              </a:xfrm>
              <a:prstGeom prst="rect">
                <a:avLst/>
              </a:prstGeom>
              <a:blipFill>
                <a:blip r:embed="rId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oogle Shape;610;p60">
            <a:extLst>
              <a:ext uri="{FF2B5EF4-FFF2-40B4-BE49-F238E27FC236}">
                <a16:creationId xmlns:a16="http://schemas.microsoft.com/office/drawing/2014/main" id="{2CE7BC0E-2B9B-D5C5-1D1D-6C993D2EBC50}"/>
              </a:ext>
            </a:extLst>
          </p:cNvPr>
          <p:cNvCxnSpPr>
            <a:cxnSpLocks/>
          </p:cNvCxnSpPr>
          <p:nvPr/>
        </p:nvCxnSpPr>
        <p:spPr>
          <a:xfrm flipH="1">
            <a:off x="3190966" y="2257521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2F418E-0F3F-FDB8-070E-6CC5C9A6B17A}"/>
              </a:ext>
            </a:extLst>
          </p:cNvPr>
          <p:cNvSpPr txBox="1"/>
          <p:nvPr/>
        </p:nvSpPr>
        <p:spPr>
          <a:xfrm>
            <a:off x="5506168" y="1207603"/>
            <a:ext cx="4496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2400">
                <a:solidFill>
                  <a:srgbClr val="000000"/>
                </a:solidFill>
                <a:ea typeface="Roboto"/>
                <a:cs typeface="Roboto"/>
                <a:sym typeface="Roboto"/>
              </a:rPr>
              <a:t>Non-linear Decision Boundary</a:t>
            </a:r>
          </a:p>
          <a:p>
            <a:pPr lvl="0" algn="ctr"/>
            <a:r>
              <a:rPr lang="en-US" sz="2400">
                <a:solidFill>
                  <a:srgbClr val="000000"/>
                </a:solidFill>
                <a:ea typeface="Roboto"/>
                <a:cs typeface="Roboto"/>
                <a:sym typeface="Roboto"/>
              </a:rPr>
              <a:t>(No linear separability)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Google Shape;611;p60">
                <a:extLst>
                  <a:ext uri="{FF2B5EF4-FFF2-40B4-BE49-F238E27FC236}">
                    <a16:creationId xmlns:a16="http://schemas.microsoft.com/office/drawing/2014/main" id="{DF68C557-6E78-535B-796D-EBCCB328F7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1441959"/>
                  </p:ext>
                </p:extLst>
              </p:nvPr>
            </p:nvGraphicFramePr>
            <p:xfrm>
              <a:off x="5051924" y="2499335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Google Shape;611;p60">
                <a:extLst>
                  <a:ext uri="{FF2B5EF4-FFF2-40B4-BE49-F238E27FC236}">
                    <a16:creationId xmlns:a16="http://schemas.microsoft.com/office/drawing/2014/main" id="{DF68C557-6E78-535B-796D-EBCCB328F7D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1441959"/>
                  </p:ext>
                </p:extLst>
              </p:nvPr>
            </p:nvGraphicFramePr>
            <p:xfrm>
              <a:off x="5051924" y="2499335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5"/>
                          <a:stretch>
                            <a:fillRect l="-2778" t="-3077" r="-304167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5"/>
                          <a:stretch>
                            <a:fillRect l="-97368" t="-3077" r="-188158" b="-3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5"/>
                          <a:stretch>
                            <a:fillRect l="-108696" t="-3077" r="-3623" b="-3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Google Shape;611;p60">
                <a:extLst>
                  <a:ext uri="{FF2B5EF4-FFF2-40B4-BE49-F238E27FC236}">
                    <a16:creationId xmlns:a16="http://schemas.microsoft.com/office/drawing/2014/main" id="{C031C7E2-EB2E-F1B7-11D4-5DD8BDEEBD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2237473"/>
                  </p:ext>
                </p:extLst>
              </p:nvPr>
            </p:nvGraphicFramePr>
            <p:xfrm>
              <a:off x="5051924" y="4837061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20050"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361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005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Google Shape;611;p60">
                <a:extLst>
                  <a:ext uri="{FF2B5EF4-FFF2-40B4-BE49-F238E27FC236}">
                    <a16:creationId xmlns:a16="http://schemas.microsoft.com/office/drawing/2014/main" id="{C031C7E2-EB2E-F1B7-11D4-5DD8BDEEBD0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62237473"/>
                  </p:ext>
                </p:extLst>
              </p:nvPr>
            </p:nvGraphicFramePr>
            <p:xfrm>
              <a:off x="5051924" y="4837061"/>
              <a:ext cx="1737350" cy="1859330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44008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4006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6"/>
                          <a:stretch>
                            <a:fillRect l="-2778" t="-3077" r="-304167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6"/>
                          <a:stretch>
                            <a:fillRect l="-97368" t="-3077" r="-188158" b="-39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6"/>
                          <a:stretch>
                            <a:fillRect l="-108696" t="-3077" r="-3623" b="-3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7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0</a:t>
                          </a:r>
                          <a:endParaRPr sz="2000"/>
                        </a:p>
                      </a:txBody>
                      <a:tcPr marL="91450" marR="91450" marT="45725" marB="45725">
                        <a:lnL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800" u="none" strike="noStrike" cap="none"/>
                            <a:t>1</a:t>
                          </a:r>
                          <a:endParaRPr sz="2000"/>
                        </a:p>
                      </a:txBody>
                      <a:tcPr marL="91450" marR="91450" marT="45725" marB="45725">
                        <a:lnL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8575" cap="flat" cmpd="sng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1EB03B-79AA-4007-7B34-F1907D73E474}"/>
                  </a:ext>
                </a:extLst>
              </p:cNvPr>
              <p:cNvSpPr txBox="1"/>
              <p:nvPr/>
            </p:nvSpPr>
            <p:spPr>
              <a:xfrm>
                <a:off x="575802" y="3429000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1EB03B-79AA-4007-7B34-F1907D73E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02" y="3429000"/>
                <a:ext cx="12105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4D1F95-A3D3-754C-BB49-FE4523669CEB}"/>
                  </a:ext>
                </a:extLst>
              </p:cNvPr>
              <p:cNvSpPr txBox="1"/>
              <p:nvPr/>
            </p:nvSpPr>
            <p:spPr>
              <a:xfrm>
                <a:off x="5197860" y="2072303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4D1F95-A3D3-754C-BB49-FE4523669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60" y="2072303"/>
                <a:ext cx="1398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C80E73-1040-7615-BEFF-17F19332196F}"/>
                  </a:ext>
                </a:extLst>
              </p:cNvPr>
              <p:cNvSpPr txBox="1"/>
              <p:nvPr/>
            </p:nvSpPr>
            <p:spPr>
              <a:xfrm>
                <a:off x="5197860" y="4467729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C80E73-1040-7615-BEFF-17F193321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860" y="4467729"/>
                <a:ext cx="13981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5B7B4D1-062F-C090-59F3-8E2E51261E09}"/>
              </a:ext>
            </a:extLst>
          </p:cNvPr>
          <p:cNvGrpSpPr/>
          <p:nvPr/>
        </p:nvGrpSpPr>
        <p:grpSpPr>
          <a:xfrm>
            <a:off x="6789274" y="2560219"/>
            <a:ext cx="2146445" cy="1786569"/>
            <a:chOff x="6789274" y="2560219"/>
            <a:chExt cx="2146445" cy="1786569"/>
          </a:xfrm>
        </p:grpSpPr>
        <p:grpSp>
          <p:nvGrpSpPr>
            <p:cNvPr id="48" name="Google Shape;596;p60">
              <a:extLst>
                <a:ext uri="{FF2B5EF4-FFF2-40B4-BE49-F238E27FC236}">
                  <a16:creationId xmlns:a16="http://schemas.microsoft.com/office/drawing/2014/main" id="{BD89A35B-65F4-5A66-82A2-8565E26D51F9}"/>
                </a:ext>
              </a:extLst>
            </p:cNvPr>
            <p:cNvGrpSpPr/>
            <p:nvPr/>
          </p:nvGrpSpPr>
          <p:grpSpPr>
            <a:xfrm>
              <a:off x="6789274" y="2795986"/>
              <a:ext cx="2146445" cy="1542996"/>
              <a:chOff x="4878437" y="2025611"/>
              <a:chExt cx="2861927" cy="2057328"/>
            </a:xfrm>
          </p:grpSpPr>
          <p:grpSp>
            <p:nvGrpSpPr>
              <p:cNvPr id="51" name="Google Shape;597;p60">
                <a:extLst>
                  <a:ext uri="{FF2B5EF4-FFF2-40B4-BE49-F238E27FC236}">
                    <a16:creationId xmlns:a16="http://schemas.microsoft.com/office/drawing/2014/main" id="{FFA7663D-F41F-B779-59CF-4221DFF12B2F}"/>
                  </a:ext>
                </a:extLst>
              </p:cNvPr>
              <p:cNvGrpSpPr/>
              <p:nvPr/>
            </p:nvGrpSpPr>
            <p:grpSpPr>
              <a:xfrm>
                <a:off x="5525329" y="2124760"/>
                <a:ext cx="1999464" cy="1470475"/>
                <a:chOff x="5436096" y="1983265"/>
                <a:chExt cx="2241300" cy="1769099"/>
              </a:xfrm>
            </p:grpSpPr>
            <p:cxnSp>
              <p:nvCxnSpPr>
                <p:cNvPr id="60" name="Google Shape;598;p60">
                  <a:extLst>
                    <a:ext uri="{FF2B5EF4-FFF2-40B4-BE49-F238E27FC236}">
                      <a16:creationId xmlns:a16="http://schemas.microsoft.com/office/drawing/2014/main" id="{7DB560D8-6BE2-D3C9-E987-22A458249922}"/>
                    </a:ext>
                  </a:extLst>
                </p:cNvPr>
                <p:cNvCxnSpPr/>
                <p:nvPr/>
              </p:nvCxnSpPr>
              <p:spPr>
                <a:xfrm rot="10800000">
                  <a:off x="5436096" y="1983265"/>
                  <a:ext cx="0" cy="175830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1" name="Google Shape;599;p60">
                  <a:extLst>
                    <a:ext uri="{FF2B5EF4-FFF2-40B4-BE49-F238E27FC236}">
                      <a16:creationId xmlns:a16="http://schemas.microsoft.com/office/drawing/2014/main" id="{A1AC49F1-4A3A-6D55-4421-80655E248138}"/>
                    </a:ext>
                  </a:extLst>
                </p:cNvPr>
                <p:cNvCxnSpPr/>
                <p:nvPr/>
              </p:nvCxnSpPr>
              <p:spPr>
                <a:xfrm>
                  <a:off x="5436096" y="3741564"/>
                  <a:ext cx="2241300" cy="1080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52" name="Google Shape;602;p60">
                <a:extLst>
                  <a:ext uri="{FF2B5EF4-FFF2-40B4-BE49-F238E27FC236}">
                    <a16:creationId xmlns:a16="http://schemas.microsoft.com/office/drawing/2014/main" id="{75138BA2-3FA5-A006-ADE9-3747F2E87E96}"/>
                  </a:ext>
                </a:extLst>
              </p:cNvPr>
              <p:cNvCxnSpPr/>
              <p:nvPr/>
            </p:nvCxnSpPr>
            <p:spPr>
              <a:xfrm>
                <a:off x="5148064" y="2492896"/>
                <a:ext cx="2592300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" name="Google Shape;603;p60">
                <a:extLst>
                  <a:ext uri="{FF2B5EF4-FFF2-40B4-BE49-F238E27FC236}">
                    <a16:creationId xmlns:a16="http://schemas.microsoft.com/office/drawing/2014/main" id="{7C894DEA-9FB7-9BD4-91F7-B7C0C3E1096B}"/>
                  </a:ext>
                </a:extLst>
              </p:cNvPr>
              <p:cNvCxnSpPr/>
              <p:nvPr/>
            </p:nvCxnSpPr>
            <p:spPr>
              <a:xfrm>
                <a:off x="6876417" y="2025611"/>
                <a:ext cx="6900" cy="175110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54" name="Google Shape;604;p60">
                <a:extLst>
                  <a:ext uri="{FF2B5EF4-FFF2-40B4-BE49-F238E27FC236}">
                    <a16:creationId xmlns:a16="http://schemas.microsoft.com/office/drawing/2014/main" id="{28507955-BE39-ACA3-8547-37A4AB85C956}"/>
                  </a:ext>
                </a:extLst>
              </p:cNvPr>
              <p:cNvSpPr/>
              <p:nvPr/>
            </p:nvSpPr>
            <p:spPr>
              <a:xfrm>
                <a:off x="5430324" y="3491459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605;p60">
                <a:extLst>
                  <a:ext uri="{FF2B5EF4-FFF2-40B4-BE49-F238E27FC236}">
                    <a16:creationId xmlns:a16="http://schemas.microsoft.com/office/drawing/2014/main" id="{E6836E25-E696-CE0B-49AB-4AE62559FC90}"/>
                  </a:ext>
                </a:extLst>
              </p:cNvPr>
              <p:cNvSpPr/>
              <p:nvPr/>
            </p:nvSpPr>
            <p:spPr>
              <a:xfrm>
                <a:off x="5430324" y="2398148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606;p60">
                <a:extLst>
                  <a:ext uri="{FF2B5EF4-FFF2-40B4-BE49-F238E27FC236}">
                    <a16:creationId xmlns:a16="http://schemas.microsoft.com/office/drawing/2014/main" id="{ED28ADBA-2323-2728-476E-26C860D1BCE9}"/>
                  </a:ext>
                </a:extLst>
              </p:cNvPr>
              <p:cNvSpPr/>
              <p:nvPr/>
            </p:nvSpPr>
            <p:spPr>
              <a:xfrm>
                <a:off x="6788616" y="2398148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607;p60">
                <a:extLst>
                  <a:ext uri="{FF2B5EF4-FFF2-40B4-BE49-F238E27FC236}">
                    <a16:creationId xmlns:a16="http://schemas.microsoft.com/office/drawing/2014/main" id="{76F7A2EB-C636-CBF6-C8D2-F59281E1FDE5}"/>
                  </a:ext>
                </a:extLst>
              </p:cNvPr>
              <p:cNvSpPr/>
              <p:nvPr/>
            </p:nvSpPr>
            <p:spPr>
              <a:xfrm>
                <a:off x="6785664" y="3491459"/>
                <a:ext cx="189600" cy="189600"/>
              </a:xfrm>
              <a:prstGeom prst="ellipse">
                <a:avLst/>
              </a:prstGeom>
              <a:solidFill>
                <a:srgbClr val="92D05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608;p60">
                <a:extLst>
                  <a:ext uri="{FF2B5EF4-FFF2-40B4-BE49-F238E27FC236}">
                    <a16:creationId xmlns:a16="http://schemas.microsoft.com/office/drawing/2014/main" id="{205BFA61-09EE-67EF-8A77-D431678A0531}"/>
                  </a:ext>
                </a:extLst>
              </p:cNvPr>
              <p:cNvSpPr txBox="1"/>
              <p:nvPr/>
            </p:nvSpPr>
            <p:spPr>
              <a:xfrm>
                <a:off x="4878437" y="2354396"/>
                <a:ext cx="33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59" name="Google Shape;609;p60">
                <a:extLst>
                  <a:ext uri="{FF2B5EF4-FFF2-40B4-BE49-F238E27FC236}">
                    <a16:creationId xmlns:a16="http://schemas.microsoft.com/office/drawing/2014/main" id="{9F1A2340-EEB9-5A35-1D67-BC9D387D78AB}"/>
                  </a:ext>
                </a:extLst>
              </p:cNvPr>
              <p:cNvSpPr txBox="1"/>
              <p:nvPr/>
            </p:nvSpPr>
            <p:spPr>
              <a:xfrm>
                <a:off x="6748551" y="3775139"/>
                <a:ext cx="33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7F3E10C-ADDF-0743-4A3F-A7C9A5599BF2}"/>
                    </a:ext>
                  </a:extLst>
                </p:cNvPr>
                <p:cNvSpPr txBox="1"/>
                <p:nvPr/>
              </p:nvSpPr>
              <p:spPr>
                <a:xfrm>
                  <a:off x="8615800" y="3977456"/>
                  <a:ext cx="3072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7F3E10C-ADDF-0743-4A3F-A7C9A5599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00" y="3977456"/>
                  <a:ext cx="30727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43CA0A0-43C6-C08E-87ED-12F33555D08A}"/>
                    </a:ext>
                  </a:extLst>
                </p:cNvPr>
                <p:cNvSpPr txBox="1"/>
                <p:nvPr/>
              </p:nvSpPr>
              <p:spPr>
                <a:xfrm>
                  <a:off x="6895919" y="2560219"/>
                  <a:ext cx="3072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43CA0A0-43C6-C08E-87ED-12F33555D0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919" y="2560219"/>
                  <a:ext cx="307270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5" name="Google Shape;610;p60">
            <a:extLst>
              <a:ext uri="{FF2B5EF4-FFF2-40B4-BE49-F238E27FC236}">
                <a16:creationId xmlns:a16="http://schemas.microsoft.com/office/drawing/2014/main" id="{A07D40EE-1A8F-0D3E-AD93-044FFB95CD5C}"/>
              </a:ext>
            </a:extLst>
          </p:cNvPr>
          <p:cNvCxnSpPr>
            <a:cxnSpLocks/>
          </p:cNvCxnSpPr>
          <p:nvPr/>
        </p:nvCxnSpPr>
        <p:spPr>
          <a:xfrm flipH="1">
            <a:off x="7694151" y="3521114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610;p60">
            <a:extLst>
              <a:ext uri="{FF2B5EF4-FFF2-40B4-BE49-F238E27FC236}">
                <a16:creationId xmlns:a16="http://schemas.microsoft.com/office/drawing/2014/main" id="{95A33B77-6EAE-580C-A9AC-47C6F745A8A7}"/>
              </a:ext>
            </a:extLst>
          </p:cNvPr>
          <p:cNvCxnSpPr>
            <a:cxnSpLocks/>
          </p:cNvCxnSpPr>
          <p:nvPr/>
        </p:nvCxnSpPr>
        <p:spPr>
          <a:xfrm flipH="1">
            <a:off x="7336244" y="5374224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CF5DF2-52CC-2129-49E1-D6DBCF49EDD3}"/>
              </a:ext>
            </a:extLst>
          </p:cNvPr>
          <p:cNvGrpSpPr/>
          <p:nvPr/>
        </p:nvGrpSpPr>
        <p:grpSpPr>
          <a:xfrm>
            <a:off x="6991494" y="4928689"/>
            <a:ext cx="2146445" cy="1786569"/>
            <a:chOff x="6991494" y="4928689"/>
            <a:chExt cx="2146445" cy="1786569"/>
          </a:xfrm>
        </p:grpSpPr>
        <p:grpSp>
          <p:nvGrpSpPr>
            <p:cNvPr id="66" name="Google Shape;596;p60">
              <a:extLst>
                <a:ext uri="{FF2B5EF4-FFF2-40B4-BE49-F238E27FC236}">
                  <a16:creationId xmlns:a16="http://schemas.microsoft.com/office/drawing/2014/main" id="{96345239-BAC9-B33E-D47E-83A65BD6A0BF}"/>
                </a:ext>
              </a:extLst>
            </p:cNvPr>
            <p:cNvGrpSpPr/>
            <p:nvPr/>
          </p:nvGrpSpPr>
          <p:grpSpPr>
            <a:xfrm>
              <a:off x="6991494" y="5164456"/>
              <a:ext cx="2146445" cy="1542996"/>
              <a:chOff x="4878437" y="2025611"/>
              <a:chExt cx="2861927" cy="2057328"/>
            </a:xfrm>
          </p:grpSpPr>
          <p:grpSp>
            <p:nvGrpSpPr>
              <p:cNvPr id="67" name="Google Shape;597;p60">
                <a:extLst>
                  <a:ext uri="{FF2B5EF4-FFF2-40B4-BE49-F238E27FC236}">
                    <a16:creationId xmlns:a16="http://schemas.microsoft.com/office/drawing/2014/main" id="{6EDB7E85-81C0-9431-0BF8-33AF0C671965}"/>
                  </a:ext>
                </a:extLst>
              </p:cNvPr>
              <p:cNvGrpSpPr/>
              <p:nvPr/>
            </p:nvGrpSpPr>
            <p:grpSpPr>
              <a:xfrm>
                <a:off x="5525329" y="2124760"/>
                <a:ext cx="1999464" cy="1470475"/>
                <a:chOff x="5436096" y="1983265"/>
                <a:chExt cx="2241300" cy="1769099"/>
              </a:xfrm>
            </p:grpSpPr>
            <p:cxnSp>
              <p:nvCxnSpPr>
                <p:cNvPr id="76" name="Google Shape;598;p60">
                  <a:extLst>
                    <a:ext uri="{FF2B5EF4-FFF2-40B4-BE49-F238E27FC236}">
                      <a16:creationId xmlns:a16="http://schemas.microsoft.com/office/drawing/2014/main" id="{FCFED659-ACE5-0F50-E9C7-C5DEB38924A1}"/>
                    </a:ext>
                  </a:extLst>
                </p:cNvPr>
                <p:cNvCxnSpPr/>
                <p:nvPr/>
              </p:nvCxnSpPr>
              <p:spPr>
                <a:xfrm rot="10800000">
                  <a:off x="5436096" y="1983265"/>
                  <a:ext cx="0" cy="175830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7" name="Google Shape;599;p60">
                  <a:extLst>
                    <a:ext uri="{FF2B5EF4-FFF2-40B4-BE49-F238E27FC236}">
                      <a16:creationId xmlns:a16="http://schemas.microsoft.com/office/drawing/2014/main" id="{C81752F1-EDEF-C82F-9BC0-B907C777FBA7}"/>
                    </a:ext>
                  </a:extLst>
                </p:cNvPr>
                <p:cNvCxnSpPr/>
                <p:nvPr/>
              </p:nvCxnSpPr>
              <p:spPr>
                <a:xfrm>
                  <a:off x="5436096" y="3741564"/>
                  <a:ext cx="2241300" cy="10800"/>
                </a:xfrm>
                <a:prstGeom prst="straightConnector1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cxnSp>
            <p:nvCxnSpPr>
              <p:cNvPr id="68" name="Google Shape;602;p60">
                <a:extLst>
                  <a:ext uri="{FF2B5EF4-FFF2-40B4-BE49-F238E27FC236}">
                    <a16:creationId xmlns:a16="http://schemas.microsoft.com/office/drawing/2014/main" id="{9EC7A211-569E-3E63-9E9C-529CB757FF84}"/>
                  </a:ext>
                </a:extLst>
              </p:cNvPr>
              <p:cNvCxnSpPr/>
              <p:nvPr/>
            </p:nvCxnSpPr>
            <p:spPr>
              <a:xfrm>
                <a:off x="5148064" y="2492896"/>
                <a:ext cx="2592300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" name="Google Shape;603;p60">
                <a:extLst>
                  <a:ext uri="{FF2B5EF4-FFF2-40B4-BE49-F238E27FC236}">
                    <a16:creationId xmlns:a16="http://schemas.microsoft.com/office/drawing/2014/main" id="{49BFB0EC-3876-1F04-7CF5-443B5AC5BBC5}"/>
                  </a:ext>
                </a:extLst>
              </p:cNvPr>
              <p:cNvCxnSpPr/>
              <p:nvPr/>
            </p:nvCxnSpPr>
            <p:spPr>
              <a:xfrm>
                <a:off x="6876417" y="2025611"/>
                <a:ext cx="6900" cy="175110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>
                <a:solidFill>
                  <a:schemeClr val="dk1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70" name="Google Shape;604;p60">
                <a:extLst>
                  <a:ext uri="{FF2B5EF4-FFF2-40B4-BE49-F238E27FC236}">
                    <a16:creationId xmlns:a16="http://schemas.microsoft.com/office/drawing/2014/main" id="{5D106EA4-B790-5809-B1CA-BCF6483F81EA}"/>
                  </a:ext>
                </a:extLst>
              </p:cNvPr>
              <p:cNvSpPr/>
              <p:nvPr/>
            </p:nvSpPr>
            <p:spPr>
              <a:xfrm>
                <a:off x="5430324" y="3491459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605;p60">
                <a:extLst>
                  <a:ext uri="{FF2B5EF4-FFF2-40B4-BE49-F238E27FC236}">
                    <a16:creationId xmlns:a16="http://schemas.microsoft.com/office/drawing/2014/main" id="{B6DBD040-C253-5EDA-5931-6AEC02CA9C3F}"/>
                  </a:ext>
                </a:extLst>
              </p:cNvPr>
              <p:cNvSpPr/>
              <p:nvPr/>
            </p:nvSpPr>
            <p:spPr>
              <a:xfrm>
                <a:off x="5430324" y="2398148"/>
                <a:ext cx="189600" cy="189600"/>
              </a:xfrm>
              <a:prstGeom prst="ellipse">
                <a:avLst/>
              </a:prstGeom>
              <a:solidFill>
                <a:srgbClr val="92D05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606;p60">
                <a:extLst>
                  <a:ext uri="{FF2B5EF4-FFF2-40B4-BE49-F238E27FC236}">
                    <a16:creationId xmlns:a16="http://schemas.microsoft.com/office/drawing/2014/main" id="{D6D1EE94-2F8F-F6F8-A9C1-0686B5E11217}"/>
                  </a:ext>
                </a:extLst>
              </p:cNvPr>
              <p:cNvSpPr/>
              <p:nvPr/>
            </p:nvSpPr>
            <p:spPr>
              <a:xfrm>
                <a:off x="6788616" y="2398148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607;p60">
                <a:extLst>
                  <a:ext uri="{FF2B5EF4-FFF2-40B4-BE49-F238E27FC236}">
                    <a16:creationId xmlns:a16="http://schemas.microsoft.com/office/drawing/2014/main" id="{9E003E48-5181-1BBF-CC9B-73B667627527}"/>
                  </a:ext>
                </a:extLst>
              </p:cNvPr>
              <p:cNvSpPr/>
              <p:nvPr/>
            </p:nvSpPr>
            <p:spPr>
              <a:xfrm>
                <a:off x="6785664" y="3491459"/>
                <a:ext cx="189600" cy="189600"/>
              </a:xfrm>
              <a:prstGeom prst="ellipse">
                <a:avLst/>
              </a:prstGeom>
              <a:solidFill>
                <a:srgbClr val="C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608;p60">
                <a:extLst>
                  <a:ext uri="{FF2B5EF4-FFF2-40B4-BE49-F238E27FC236}">
                    <a16:creationId xmlns:a16="http://schemas.microsoft.com/office/drawing/2014/main" id="{845C6452-F341-7C9A-F04D-47284E56DDE3}"/>
                  </a:ext>
                </a:extLst>
              </p:cNvPr>
              <p:cNvSpPr txBox="1"/>
              <p:nvPr/>
            </p:nvSpPr>
            <p:spPr>
              <a:xfrm>
                <a:off x="4878437" y="2354396"/>
                <a:ext cx="33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5" name="Google Shape;609;p60">
                <a:extLst>
                  <a:ext uri="{FF2B5EF4-FFF2-40B4-BE49-F238E27FC236}">
                    <a16:creationId xmlns:a16="http://schemas.microsoft.com/office/drawing/2014/main" id="{5406AB60-10D1-547E-BDC9-79EF186DFD03}"/>
                  </a:ext>
                </a:extLst>
              </p:cNvPr>
              <p:cNvSpPr txBox="1"/>
              <p:nvPr/>
            </p:nvSpPr>
            <p:spPr>
              <a:xfrm>
                <a:off x="6748551" y="3775139"/>
                <a:ext cx="3318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C9AB7FE-92B5-59BB-9843-F3FE84352DEF}"/>
                    </a:ext>
                  </a:extLst>
                </p:cNvPr>
                <p:cNvSpPr txBox="1"/>
                <p:nvPr/>
              </p:nvSpPr>
              <p:spPr>
                <a:xfrm>
                  <a:off x="8818020" y="6345926"/>
                  <a:ext cx="3072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C9AB7FE-92B5-59BB-9843-F3FE84352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020" y="6345926"/>
                  <a:ext cx="30727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3F8285D-BF42-CABD-558D-36B1F5649B06}"/>
                    </a:ext>
                  </a:extLst>
                </p:cNvPr>
                <p:cNvSpPr txBox="1"/>
                <p:nvPr/>
              </p:nvSpPr>
              <p:spPr>
                <a:xfrm>
                  <a:off x="7098139" y="4928689"/>
                  <a:ext cx="30727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3F8285D-BF42-CABD-558D-36B1F5649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8139" y="4928689"/>
                  <a:ext cx="30727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2575353-C1DC-4CA9-80D5-A34DED963C9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49771" y="2441635"/>
            <a:ext cx="2941623" cy="166254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1EFDD23-EB86-3F72-3A48-7F5D411C82AA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>
            <a:off x="2049771" y="2441635"/>
            <a:ext cx="3002153" cy="332509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70FA48B-FE58-74E0-C514-65D52F499827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8947796" y="3990172"/>
            <a:ext cx="631400" cy="54931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8689372-47D6-A992-1735-05CA1867C796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8910547" y="5042451"/>
            <a:ext cx="668649" cy="357044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69F08AD1-5897-B4EA-04EB-BAFF8F9BA64D}"/>
              </a:ext>
            </a:extLst>
          </p:cNvPr>
          <p:cNvSpPr/>
          <p:nvPr/>
        </p:nvSpPr>
        <p:spPr>
          <a:xfrm>
            <a:off x="9475029" y="4435324"/>
            <a:ext cx="711294" cy="711294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1"/>
                </a:solidFill>
              </a:rPr>
              <a:t>OR</a:t>
            </a:r>
          </a:p>
        </p:txBody>
      </p:sp>
      <p:grpSp>
        <p:nvGrpSpPr>
          <p:cNvPr id="94" name="Google Shape;596;p60">
            <a:extLst>
              <a:ext uri="{FF2B5EF4-FFF2-40B4-BE49-F238E27FC236}">
                <a16:creationId xmlns:a16="http://schemas.microsoft.com/office/drawing/2014/main" id="{432C10D2-EF57-6BF8-96BC-5D1BB00F7AF3}"/>
              </a:ext>
            </a:extLst>
          </p:cNvPr>
          <p:cNvGrpSpPr/>
          <p:nvPr/>
        </p:nvGrpSpPr>
        <p:grpSpPr>
          <a:xfrm>
            <a:off x="10028698" y="3971924"/>
            <a:ext cx="2146445" cy="1542996"/>
            <a:chOff x="4878437" y="2025611"/>
            <a:chExt cx="2861927" cy="2057328"/>
          </a:xfrm>
        </p:grpSpPr>
        <p:grpSp>
          <p:nvGrpSpPr>
            <p:cNvPr id="95" name="Google Shape;597;p60">
              <a:extLst>
                <a:ext uri="{FF2B5EF4-FFF2-40B4-BE49-F238E27FC236}">
                  <a16:creationId xmlns:a16="http://schemas.microsoft.com/office/drawing/2014/main" id="{066D31AF-64B3-FE47-C85B-0583F0830D10}"/>
                </a:ext>
              </a:extLst>
            </p:cNvPr>
            <p:cNvGrpSpPr/>
            <p:nvPr/>
          </p:nvGrpSpPr>
          <p:grpSpPr>
            <a:xfrm>
              <a:off x="5525329" y="2124760"/>
              <a:ext cx="1999464" cy="1470475"/>
              <a:chOff x="5436096" y="1983265"/>
              <a:chExt cx="2241300" cy="1769099"/>
            </a:xfrm>
          </p:grpSpPr>
          <p:cxnSp>
            <p:nvCxnSpPr>
              <p:cNvPr id="104" name="Google Shape;598;p60">
                <a:extLst>
                  <a:ext uri="{FF2B5EF4-FFF2-40B4-BE49-F238E27FC236}">
                    <a16:creationId xmlns:a16="http://schemas.microsoft.com/office/drawing/2014/main" id="{9080117D-21C7-5ABE-5D83-EE8F7FFB7BFD}"/>
                  </a:ext>
                </a:extLst>
              </p:cNvPr>
              <p:cNvCxnSpPr/>
              <p:nvPr/>
            </p:nvCxnSpPr>
            <p:spPr>
              <a:xfrm rot="10800000">
                <a:off x="5436096" y="1983265"/>
                <a:ext cx="0" cy="17583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05" name="Google Shape;599;p60">
                <a:extLst>
                  <a:ext uri="{FF2B5EF4-FFF2-40B4-BE49-F238E27FC236}">
                    <a16:creationId xmlns:a16="http://schemas.microsoft.com/office/drawing/2014/main" id="{D1560E23-15FD-E451-68A2-9B6B73BA952A}"/>
                  </a:ext>
                </a:extLst>
              </p:cNvPr>
              <p:cNvCxnSpPr/>
              <p:nvPr/>
            </p:nvCxnSpPr>
            <p:spPr>
              <a:xfrm>
                <a:off x="5436096" y="3741564"/>
                <a:ext cx="2241300" cy="1080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96" name="Google Shape;602;p60">
              <a:extLst>
                <a:ext uri="{FF2B5EF4-FFF2-40B4-BE49-F238E27FC236}">
                  <a16:creationId xmlns:a16="http://schemas.microsoft.com/office/drawing/2014/main" id="{F6650E5D-644F-BE4E-42E8-F08B812590C5}"/>
                </a:ext>
              </a:extLst>
            </p:cNvPr>
            <p:cNvCxnSpPr/>
            <p:nvPr/>
          </p:nvCxnSpPr>
          <p:spPr>
            <a:xfrm>
              <a:off x="5148064" y="2492896"/>
              <a:ext cx="25923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7" name="Google Shape;603;p60">
              <a:extLst>
                <a:ext uri="{FF2B5EF4-FFF2-40B4-BE49-F238E27FC236}">
                  <a16:creationId xmlns:a16="http://schemas.microsoft.com/office/drawing/2014/main" id="{E1FB7366-8C17-3DF0-B153-9B6C3F8DF33F}"/>
                </a:ext>
              </a:extLst>
            </p:cNvPr>
            <p:cNvCxnSpPr/>
            <p:nvPr/>
          </p:nvCxnSpPr>
          <p:spPr>
            <a:xfrm>
              <a:off x="6876417" y="2025611"/>
              <a:ext cx="6900" cy="175110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sp>
          <p:nvSpPr>
            <p:cNvPr id="98" name="Google Shape;604;p60">
              <a:extLst>
                <a:ext uri="{FF2B5EF4-FFF2-40B4-BE49-F238E27FC236}">
                  <a16:creationId xmlns:a16="http://schemas.microsoft.com/office/drawing/2014/main" id="{F6F3AFFA-E88C-DF8E-305C-47342F1E470E}"/>
                </a:ext>
              </a:extLst>
            </p:cNvPr>
            <p:cNvSpPr/>
            <p:nvPr/>
          </p:nvSpPr>
          <p:spPr>
            <a:xfrm>
              <a:off x="5430324" y="3491459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605;p60">
              <a:extLst>
                <a:ext uri="{FF2B5EF4-FFF2-40B4-BE49-F238E27FC236}">
                  <a16:creationId xmlns:a16="http://schemas.microsoft.com/office/drawing/2014/main" id="{6710EF58-A1B2-4E44-2CF4-E7D5AD542B4D}"/>
                </a:ext>
              </a:extLst>
            </p:cNvPr>
            <p:cNvSpPr/>
            <p:nvPr/>
          </p:nvSpPr>
          <p:spPr>
            <a:xfrm>
              <a:off x="5430324" y="2398148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606;p60">
              <a:extLst>
                <a:ext uri="{FF2B5EF4-FFF2-40B4-BE49-F238E27FC236}">
                  <a16:creationId xmlns:a16="http://schemas.microsoft.com/office/drawing/2014/main" id="{6F4B7071-2FAA-633D-9B2B-9C2E75CEDF4E}"/>
                </a:ext>
              </a:extLst>
            </p:cNvPr>
            <p:cNvSpPr/>
            <p:nvPr/>
          </p:nvSpPr>
          <p:spPr>
            <a:xfrm>
              <a:off x="6788616" y="2398148"/>
              <a:ext cx="189600" cy="189600"/>
            </a:xfrm>
            <a:prstGeom prst="ellipse">
              <a:avLst/>
            </a:prstGeom>
            <a:solidFill>
              <a:srgbClr val="C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607;p60">
              <a:extLst>
                <a:ext uri="{FF2B5EF4-FFF2-40B4-BE49-F238E27FC236}">
                  <a16:creationId xmlns:a16="http://schemas.microsoft.com/office/drawing/2014/main" id="{68BBADB7-4903-53F5-F9B0-DC3E4DCCD6A9}"/>
                </a:ext>
              </a:extLst>
            </p:cNvPr>
            <p:cNvSpPr/>
            <p:nvPr/>
          </p:nvSpPr>
          <p:spPr>
            <a:xfrm>
              <a:off x="6785664" y="3491459"/>
              <a:ext cx="189600" cy="189600"/>
            </a:xfrm>
            <a:prstGeom prst="ellipse">
              <a:avLst/>
            </a:prstGeom>
            <a:solidFill>
              <a:srgbClr val="92D05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608;p60">
              <a:extLst>
                <a:ext uri="{FF2B5EF4-FFF2-40B4-BE49-F238E27FC236}">
                  <a16:creationId xmlns:a16="http://schemas.microsoft.com/office/drawing/2014/main" id="{41ACFBF3-D9D3-056C-2646-85FC4980FE13}"/>
                </a:ext>
              </a:extLst>
            </p:cNvPr>
            <p:cNvSpPr txBox="1"/>
            <p:nvPr/>
          </p:nvSpPr>
          <p:spPr>
            <a:xfrm>
              <a:off x="4878437" y="2354396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03" name="Google Shape;609;p60">
              <a:extLst>
                <a:ext uri="{FF2B5EF4-FFF2-40B4-BE49-F238E27FC236}">
                  <a16:creationId xmlns:a16="http://schemas.microsoft.com/office/drawing/2014/main" id="{BA8B60E1-2360-E171-3ED4-54D49CEA92DB}"/>
                </a:ext>
              </a:extLst>
            </p:cNvPr>
            <p:cNvSpPr txBox="1"/>
            <p:nvPr/>
          </p:nvSpPr>
          <p:spPr>
            <a:xfrm>
              <a:off x="6748551" y="3775139"/>
              <a:ext cx="331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cxnSp>
        <p:nvCxnSpPr>
          <p:cNvPr id="106" name="Google Shape;610;p60">
            <a:extLst>
              <a:ext uri="{FF2B5EF4-FFF2-40B4-BE49-F238E27FC236}">
                <a16:creationId xmlns:a16="http://schemas.microsoft.com/office/drawing/2014/main" id="{76D2E602-AA72-DC1C-F7E7-C581B11BF259}"/>
              </a:ext>
            </a:extLst>
          </p:cNvPr>
          <p:cNvCxnSpPr>
            <a:cxnSpLocks/>
          </p:cNvCxnSpPr>
          <p:nvPr/>
        </p:nvCxnSpPr>
        <p:spPr>
          <a:xfrm flipH="1">
            <a:off x="10373448" y="4181692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5EA7B6-1430-325A-4ABD-0EEC3865F618}"/>
                  </a:ext>
                </a:extLst>
              </p:cNvPr>
              <p:cNvSpPr txBox="1"/>
              <p:nvPr/>
            </p:nvSpPr>
            <p:spPr>
              <a:xfrm>
                <a:off x="11855224" y="5153394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95EA7B6-1430-325A-4ABD-0EEC3865F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5224" y="5153394"/>
                <a:ext cx="307270" cy="369332"/>
              </a:xfrm>
              <a:prstGeom prst="rect">
                <a:avLst/>
              </a:prstGeom>
              <a:blipFill>
                <a:blip r:embed="rId3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3A13CD-27EC-8E29-5A2D-E60D3C9211EA}"/>
                  </a:ext>
                </a:extLst>
              </p:cNvPr>
              <p:cNvSpPr txBox="1"/>
              <p:nvPr/>
            </p:nvSpPr>
            <p:spPr>
              <a:xfrm>
                <a:off x="10135343" y="3736157"/>
                <a:ext cx="3072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863A13CD-27EC-8E29-5A2D-E60D3C921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343" y="3736157"/>
                <a:ext cx="307270" cy="369332"/>
              </a:xfrm>
              <a:prstGeom prst="rect">
                <a:avLst/>
              </a:prstGeom>
              <a:blipFill>
                <a:blip r:embed="rId4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Google Shape;610;p60">
            <a:extLst>
              <a:ext uri="{FF2B5EF4-FFF2-40B4-BE49-F238E27FC236}">
                <a16:creationId xmlns:a16="http://schemas.microsoft.com/office/drawing/2014/main" id="{18EBE265-2242-2E0E-E7CA-300B138C1F67}"/>
              </a:ext>
            </a:extLst>
          </p:cNvPr>
          <p:cNvCxnSpPr>
            <a:cxnSpLocks/>
          </p:cNvCxnSpPr>
          <p:nvPr/>
        </p:nvCxnSpPr>
        <p:spPr>
          <a:xfrm flipH="1">
            <a:off x="10933575" y="4697052"/>
            <a:ext cx="738342" cy="679722"/>
          </a:xfrm>
          <a:prstGeom prst="straightConnector1">
            <a:avLst/>
          </a:prstGeom>
          <a:solidFill>
            <a:schemeClr val="accent1"/>
          </a:solidFill>
          <a:ln w="22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611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93" grpId="0" animBg="1"/>
      <p:bldP spid="107" grpId="0"/>
      <p:bldP spid="10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C460-A952-5012-44C2-A3F20AA9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3F613-26FC-1551-9CD5-D3A5EC8A2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4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6A4B2E-7231-2E46-A4D1-58103EF29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9" name="Google Shape;356;p54">
            <a:extLst>
              <a:ext uri="{FF2B5EF4-FFF2-40B4-BE49-F238E27FC236}">
                <a16:creationId xmlns:a16="http://schemas.microsoft.com/office/drawing/2014/main" id="{CB3FBC24-E817-FAD6-2E20-FB1FE86B70F3}"/>
              </a:ext>
            </a:extLst>
          </p:cNvPr>
          <p:cNvSpPr/>
          <p:nvPr/>
        </p:nvSpPr>
        <p:spPr>
          <a:xfrm>
            <a:off x="3061604" y="196402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081BC0DB-E4B3-2136-B570-20D68C8968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186" y="3726067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54">
            <a:extLst>
              <a:ext uri="{FF2B5EF4-FFF2-40B4-BE49-F238E27FC236}">
                <a16:creationId xmlns:a16="http://schemas.microsoft.com/office/drawing/2014/main" id="{C1DBC2EA-A07E-9F97-0DDA-D80907D611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7952" y="3050972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9;p54">
            <a:extLst>
              <a:ext uri="{FF2B5EF4-FFF2-40B4-BE49-F238E27FC236}">
                <a16:creationId xmlns:a16="http://schemas.microsoft.com/office/drawing/2014/main" id="{9EE072FF-442D-3A8B-AF48-04063D7EDD85}"/>
              </a:ext>
            </a:extLst>
          </p:cNvPr>
          <p:cNvSpPr/>
          <p:nvPr/>
        </p:nvSpPr>
        <p:spPr>
          <a:xfrm>
            <a:off x="546634" y="4524247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372;p54">
            <a:extLst>
              <a:ext uri="{FF2B5EF4-FFF2-40B4-BE49-F238E27FC236}">
                <a16:creationId xmlns:a16="http://schemas.microsoft.com/office/drawing/2014/main" id="{775906BD-B188-B3A2-8C85-CD4783FB2B17}"/>
              </a:ext>
            </a:extLst>
          </p:cNvPr>
          <p:cNvSpPr/>
          <p:nvPr/>
        </p:nvSpPr>
        <p:spPr>
          <a:xfrm>
            <a:off x="546634" y="2748614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375;p54">
            <a:extLst>
              <a:ext uri="{FF2B5EF4-FFF2-40B4-BE49-F238E27FC236}">
                <a16:creationId xmlns:a16="http://schemas.microsoft.com/office/drawing/2014/main" id="{553C5217-0FEE-60BF-6E62-0476B4095D02}"/>
              </a:ext>
            </a:extLst>
          </p:cNvPr>
          <p:cNvSpPr/>
          <p:nvPr/>
        </p:nvSpPr>
        <p:spPr>
          <a:xfrm>
            <a:off x="562265" y="18337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384;p54">
            <a:extLst>
              <a:ext uri="{FF2B5EF4-FFF2-40B4-BE49-F238E27FC236}">
                <a16:creationId xmlns:a16="http://schemas.microsoft.com/office/drawing/2014/main" id="{6EBE1A9E-4100-8074-FE21-AEF4CE4E6641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973411" y="2701497"/>
            <a:ext cx="2214723" cy="18959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85;p54">
            <a:extLst>
              <a:ext uri="{FF2B5EF4-FFF2-40B4-BE49-F238E27FC236}">
                <a16:creationId xmlns:a16="http://schemas.microsoft.com/office/drawing/2014/main" id="{0E8EB557-6592-AD9C-FFDE-60D6799674E6}"/>
              </a:ext>
            </a:extLst>
          </p:cNvPr>
          <p:cNvCxnSpPr>
            <a:cxnSpLocks/>
            <a:stCxn id="13" idx="7"/>
            <a:endCxn id="9" idx="2"/>
          </p:cNvCxnSpPr>
          <p:nvPr/>
        </p:nvCxnSpPr>
        <p:spPr>
          <a:xfrm flipV="1">
            <a:off x="973411" y="2396027"/>
            <a:ext cx="2088193" cy="4258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86;p54">
            <a:extLst>
              <a:ext uri="{FF2B5EF4-FFF2-40B4-BE49-F238E27FC236}">
                <a16:creationId xmlns:a16="http://schemas.microsoft.com/office/drawing/2014/main" id="{74B026A3-8C51-A661-0687-0B37925C286B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>
            <a:off x="1062265" y="2083753"/>
            <a:ext cx="2125869" cy="680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3C39B6-6809-3565-EB70-D570DB043C64}"/>
                  </a:ext>
                </a:extLst>
              </p:cNvPr>
              <p:cNvSpPr txBox="1"/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3C39B6-6809-3565-EB70-D570DB043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CA35CF-DE60-3D3C-5772-A5AA5FC5BE0D}"/>
                  </a:ext>
                </a:extLst>
              </p:cNvPr>
              <p:cNvSpPr txBox="1"/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CA35CF-DE60-3D3C-5772-A5AA5FC5B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9BEB03-699C-C892-4F53-CD8E7732250C}"/>
                  </a:ext>
                </a:extLst>
              </p:cNvPr>
              <p:cNvSpPr txBox="1"/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49BEB03-699C-C892-4F53-CD8E77322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blipFill>
                <a:blip r:embed="rId5"/>
                <a:stretch>
                  <a:fillRect l="-5556" t="-3175" r="-666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864DAD-5E29-83F6-B0B6-3351667DE5A1}"/>
                  </a:ext>
                </a:extLst>
              </p:cNvPr>
              <p:cNvSpPr txBox="1"/>
              <p:nvPr/>
            </p:nvSpPr>
            <p:spPr>
              <a:xfrm>
                <a:off x="2996132" y="2166892"/>
                <a:ext cx="10407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A864DAD-5E29-83F6-B0B6-3351667D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32" y="2166892"/>
                <a:ext cx="10407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388;p54">
            <a:extLst>
              <a:ext uri="{FF2B5EF4-FFF2-40B4-BE49-F238E27FC236}">
                <a16:creationId xmlns:a16="http://schemas.microsoft.com/office/drawing/2014/main" id="{40217968-C04B-6A0C-28E9-7850B5D761F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925603" y="2396027"/>
            <a:ext cx="52120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5E206-7F95-C9D0-6B93-B16157E9FF5A}"/>
                  </a:ext>
                </a:extLst>
              </p:cNvPr>
              <p:cNvSpPr txBox="1"/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B5E206-7F95-C9D0-6B93-B16157E9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AADA5C-1AE9-8510-E320-262F9A5C6A51}"/>
                  </a:ext>
                </a:extLst>
              </p:cNvPr>
              <p:cNvSpPr txBox="1"/>
              <p:nvPr/>
            </p:nvSpPr>
            <p:spPr>
              <a:xfrm>
                <a:off x="1806338" y="2154205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AADA5C-1AE9-8510-E320-262F9A5C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38" y="2154205"/>
                <a:ext cx="548868" cy="386581"/>
              </a:xfrm>
              <a:prstGeom prst="rect">
                <a:avLst/>
              </a:prstGeom>
              <a:blipFill>
                <a:blip r:embed="rId8"/>
                <a:stretch>
                  <a:fillRect l="-4444" t="-1563" r="-7778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437307F-8E1F-5880-8AF5-5180FD2181D5}"/>
                  </a:ext>
                </a:extLst>
              </p:cNvPr>
              <p:cNvSpPr txBox="1"/>
              <p:nvPr/>
            </p:nvSpPr>
            <p:spPr>
              <a:xfrm>
                <a:off x="1806338" y="3077402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437307F-8E1F-5880-8AF5-5180FD21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38" y="3077402"/>
                <a:ext cx="558358" cy="384785"/>
              </a:xfrm>
              <a:prstGeom prst="rect">
                <a:avLst/>
              </a:prstGeom>
              <a:blipFill>
                <a:blip r:embed="rId9"/>
                <a:stretch>
                  <a:fillRect l="-3261" t="-3175" r="-5435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38E4F4E-D4F2-90B2-9774-75E15D45BDCB}"/>
              </a:ext>
            </a:extLst>
          </p:cNvPr>
          <p:cNvSpPr txBox="1"/>
          <p:nvPr/>
        </p:nvSpPr>
        <p:spPr>
          <a:xfrm>
            <a:off x="2926465" y="154654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Neuron 1</a:t>
            </a:r>
          </a:p>
        </p:txBody>
      </p:sp>
      <p:pic>
        <p:nvPicPr>
          <p:cNvPr id="2" name="Google Shape;871;p71" descr="http://bio1152.nicerweb.com/Locked/media/ch48/48_05NeuronStructure.jpg">
            <a:extLst>
              <a:ext uri="{FF2B5EF4-FFF2-40B4-BE49-F238E27FC236}">
                <a16:creationId xmlns:a16="http://schemas.microsoft.com/office/drawing/2014/main" id="{4F2E70C7-B35C-2FCD-72E8-5E355D9661E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43062" y="0"/>
            <a:ext cx="2557059" cy="16165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F9231-CB98-4741-53DD-FDD2537D0D28}"/>
              </a:ext>
            </a:extLst>
          </p:cNvPr>
          <p:cNvSpPr txBox="1"/>
          <p:nvPr/>
        </p:nvSpPr>
        <p:spPr>
          <a:xfrm>
            <a:off x="139272" y="132394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6EE55B-7F06-6ED1-6C3D-21F2A6EF0665}"/>
                  </a:ext>
                </a:extLst>
              </p:cNvPr>
              <p:cNvSpPr txBox="1"/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/>
                  <a:t>Superscript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200"/>
                  <a:t> indicates that corresponding parameters are in the first ‘layer’ of the network.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6EE55B-7F06-6ED1-6C3D-21F2A6EF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blipFill>
                <a:blip r:embed="rId11"/>
                <a:stretch>
                  <a:fillRect l="-1697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828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4805-A9F1-D638-0C2A-ADAC67ED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F686D2-F56A-3876-8F90-145A4F392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9" name="Google Shape;356;p54">
            <a:extLst>
              <a:ext uri="{FF2B5EF4-FFF2-40B4-BE49-F238E27FC236}">
                <a16:creationId xmlns:a16="http://schemas.microsoft.com/office/drawing/2014/main" id="{2AC893CA-2AB0-BCBD-19B1-ACDCAB42DD91}"/>
              </a:ext>
            </a:extLst>
          </p:cNvPr>
          <p:cNvSpPr/>
          <p:nvPr/>
        </p:nvSpPr>
        <p:spPr>
          <a:xfrm>
            <a:off x="3061604" y="196402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14546B69-92F9-50C2-4D2E-654CAB19C20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186" y="3726067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54">
            <a:extLst>
              <a:ext uri="{FF2B5EF4-FFF2-40B4-BE49-F238E27FC236}">
                <a16:creationId xmlns:a16="http://schemas.microsoft.com/office/drawing/2014/main" id="{3FB96D7F-E719-8ED1-E772-78CB153FFB6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7952" y="3050972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9;p54">
            <a:extLst>
              <a:ext uri="{FF2B5EF4-FFF2-40B4-BE49-F238E27FC236}">
                <a16:creationId xmlns:a16="http://schemas.microsoft.com/office/drawing/2014/main" id="{8A79B3D7-57CC-D91B-74FD-89F4F43BC7F6}"/>
              </a:ext>
            </a:extLst>
          </p:cNvPr>
          <p:cNvSpPr/>
          <p:nvPr/>
        </p:nvSpPr>
        <p:spPr>
          <a:xfrm>
            <a:off x="546634" y="4524247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372;p54">
            <a:extLst>
              <a:ext uri="{FF2B5EF4-FFF2-40B4-BE49-F238E27FC236}">
                <a16:creationId xmlns:a16="http://schemas.microsoft.com/office/drawing/2014/main" id="{217C0CB4-EAE6-4142-7680-DE2F78D6A8BC}"/>
              </a:ext>
            </a:extLst>
          </p:cNvPr>
          <p:cNvSpPr/>
          <p:nvPr/>
        </p:nvSpPr>
        <p:spPr>
          <a:xfrm>
            <a:off x="546634" y="2748614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375;p54">
            <a:extLst>
              <a:ext uri="{FF2B5EF4-FFF2-40B4-BE49-F238E27FC236}">
                <a16:creationId xmlns:a16="http://schemas.microsoft.com/office/drawing/2014/main" id="{81C17737-3D33-FF67-D92A-A758F3BC904C}"/>
              </a:ext>
            </a:extLst>
          </p:cNvPr>
          <p:cNvSpPr/>
          <p:nvPr/>
        </p:nvSpPr>
        <p:spPr>
          <a:xfrm>
            <a:off x="562265" y="18337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384;p54">
            <a:extLst>
              <a:ext uri="{FF2B5EF4-FFF2-40B4-BE49-F238E27FC236}">
                <a16:creationId xmlns:a16="http://schemas.microsoft.com/office/drawing/2014/main" id="{08614774-4C5C-9C79-76DB-8E12492A5114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973411" y="2701497"/>
            <a:ext cx="2214723" cy="18959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85;p54">
            <a:extLst>
              <a:ext uri="{FF2B5EF4-FFF2-40B4-BE49-F238E27FC236}">
                <a16:creationId xmlns:a16="http://schemas.microsoft.com/office/drawing/2014/main" id="{A3A073D5-F752-5A52-AC13-7E79C3501B1F}"/>
              </a:ext>
            </a:extLst>
          </p:cNvPr>
          <p:cNvCxnSpPr>
            <a:cxnSpLocks/>
            <a:stCxn id="13" idx="7"/>
            <a:endCxn id="9" idx="2"/>
          </p:cNvCxnSpPr>
          <p:nvPr/>
        </p:nvCxnSpPr>
        <p:spPr>
          <a:xfrm flipV="1">
            <a:off x="973411" y="2396027"/>
            <a:ext cx="2088193" cy="4258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86;p54">
            <a:extLst>
              <a:ext uri="{FF2B5EF4-FFF2-40B4-BE49-F238E27FC236}">
                <a16:creationId xmlns:a16="http://schemas.microsoft.com/office/drawing/2014/main" id="{A77DB7E4-952C-9B0E-D51E-026C309DA8BA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>
            <a:off x="1062265" y="2083753"/>
            <a:ext cx="2125869" cy="680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797A90-3DE7-3300-6944-5AA27BD0D59D}"/>
                  </a:ext>
                </a:extLst>
              </p:cNvPr>
              <p:cNvSpPr txBox="1"/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797A90-3DE7-3300-6944-5AA27BD0D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64D335-B3D5-BB3F-E944-21FDE7398806}"/>
                  </a:ext>
                </a:extLst>
              </p:cNvPr>
              <p:cNvSpPr txBox="1"/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564D335-B3D5-BB3F-E944-21FDE7398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0C6686-6D40-D7AD-A72F-FC0F0C8D9C30}"/>
                  </a:ext>
                </a:extLst>
              </p:cNvPr>
              <p:cNvSpPr txBox="1"/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0C6686-6D40-D7AD-A72F-FC0F0C8D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blipFill>
                <a:blip r:embed="rId5"/>
                <a:stretch>
                  <a:fillRect l="-5556" t="-3175" r="-666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4D905-0E35-BEFC-47B0-69B0E04E2D18}"/>
                  </a:ext>
                </a:extLst>
              </p:cNvPr>
              <p:cNvSpPr txBox="1"/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DC4D905-0E35-BEFC-47B0-69B0E04E2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388;p54">
            <a:extLst>
              <a:ext uri="{FF2B5EF4-FFF2-40B4-BE49-F238E27FC236}">
                <a16:creationId xmlns:a16="http://schemas.microsoft.com/office/drawing/2014/main" id="{82073A7C-09A6-E1C9-C865-8873898BD1B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925603" y="2396027"/>
            <a:ext cx="521208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BE956-F4BF-77AB-04E5-F5447B8CAA43}"/>
                  </a:ext>
                </a:extLst>
              </p:cNvPr>
              <p:cNvSpPr txBox="1"/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BE956-F4BF-77AB-04E5-F5447B8CA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F43362E-D473-8752-DAA1-A00882A70FAA}"/>
                  </a:ext>
                </a:extLst>
              </p:cNvPr>
              <p:cNvSpPr txBox="1"/>
              <p:nvPr/>
            </p:nvSpPr>
            <p:spPr>
              <a:xfrm>
                <a:off x="1806338" y="2154205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F43362E-D473-8752-DAA1-A00882A70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38" y="2154205"/>
                <a:ext cx="548868" cy="386581"/>
              </a:xfrm>
              <a:prstGeom prst="rect">
                <a:avLst/>
              </a:prstGeom>
              <a:blipFill>
                <a:blip r:embed="rId8"/>
                <a:stretch>
                  <a:fillRect l="-4444" t="-1563" r="-7778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DFFE3A9-5978-80F9-F714-F5CE88A4239C}"/>
                  </a:ext>
                </a:extLst>
              </p:cNvPr>
              <p:cNvSpPr txBox="1"/>
              <p:nvPr/>
            </p:nvSpPr>
            <p:spPr>
              <a:xfrm>
                <a:off x="1806338" y="3077402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DFFE3A9-5978-80F9-F714-F5CE88A42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338" y="3077402"/>
                <a:ext cx="558358" cy="384785"/>
              </a:xfrm>
              <a:prstGeom prst="rect">
                <a:avLst/>
              </a:prstGeom>
              <a:blipFill>
                <a:blip r:embed="rId9"/>
                <a:stretch>
                  <a:fillRect l="-3261" t="-3175" r="-5435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871;p71" descr="http://bio1152.nicerweb.com/Locked/media/ch48/48_05NeuronStructure.jpg">
            <a:extLst>
              <a:ext uri="{FF2B5EF4-FFF2-40B4-BE49-F238E27FC236}">
                <a16:creationId xmlns:a16="http://schemas.microsoft.com/office/drawing/2014/main" id="{2B38334E-3314-1FC7-8B0F-D711E77EB4B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643062" y="0"/>
            <a:ext cx="2557059" cy="16165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23D35A-5E34-2F25-CF20-E05910E6BE84}"/>
              </a:ext>
            </a:extLst>
          </p:cNvPr>
          <p:cNvSpPr txBox="1"/>
          <p:nvPr/>
        </p:nvSpPr>
        <p:spPr>
          <a:xfrm>
            <a:off x="139272" y="132394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Input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8CE75-E92D-2469-D34A-FFCF8352B98D}"/>
              </a:ext>
            </a:extLst>
          </p:cNvPr>
          <p:cNvSpPr txBox="1"/>
          <p:nvPr/>
        </p:nvSpPr>
        <p:spPr>
          <a:xfrm>
            <a:off x="2926465" y="154654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Neuron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1C3AF4-15CD-1159-0853-0A974754927E}"/>
                  </a:ext>
                </a:extLst>
              </p:cNvPr>
              <p:cNvSpPr txBox="1"/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/>
                  <a:t>Superscript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200"/>
                  <a:t> indicates that corresponding parameters are in the first ‘layer’ of the network.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1C3AF4-15CD-1159-0853-0A9747549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blipFill>
                <a:blip r:embed="rId11"/>
                <a:stretch>
                  <a:fillRect l="-1697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879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7D5A0-CC43-BF82-7503-B478E5A7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871;p71" descr="http://bio1152.nicerweb.com/Locked/media/ch48/48_05NeuronStructure.jpg">
            <a:extLst>
              <a:ext uri="{FF2B5EF4-FFF2-40B4-BE49-F238E27FC236}">
                <a16:creationId xmlns:a16="http://schemas.microsoft.com/office/drawing/2014/main" id="{8C7589CA-01B4-91E6-EC1D-2991913986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5401" y="1"/>
            <a:ext cx="2284720" cy="13788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BFEE4E0-01DB-A9E9-08AD-069046E0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9" name="Google Shape;356;p54">
            <a:extLst>
              <a:ext uri="{FF2B5EF4-FFF2-40B4-BE49-F238E27FC236}">
                <a16:creationId xmlns:a16="http://schemas.microsoft.com/office/drawing/2014/main" id="{5142C835-BC8E-7116-4C90-94BA32224F89}"/>
              </a:ext>
            </a:extLst>
          </p:cNvPr>
          <p:cNvSpPr/>
          <p:nvPr/>
        </p:nvSpPr>
        <p:spPr>
          <a:xfrm>
            <a:off x="3061604" y="196402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2B07F7A7-0A5C-ACD0-004D-78730FA136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86" y="3726067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54">
            <a:extLst>
              <a:ext uri="{FF2B5EF4-FFF2-40B4-BE49-F238E27FC236}">
                <a16:creationId xmlns:a16="http://schemas.microsoft.com/office/drawing/2014/main" id="{CD3ED71C-BF91-A32D-77FC-FD36D8398A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961" y="3691320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9;p54">
            <a:extLst>
              <a:ext uri="{FF2B5EF4-FFF2-40B4-BE49-F238E27FC236}">
                <a16:creationId xmlns:a16="http://schemas.microsoft.com/office/drawing/2014/main" id="{5CF5089A-2803-7261-58F0-AA37CB4D56FE}"/>
              </a:ext>
            </a:extLst>
          </p:cNvPr>
          <p:cNvSpPr/>
          <p:nvPr/>
        </p:nvSpPr>
        <p:spPr>
          <a:xfrm>
            <a:off x="546634" y="4524247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372;p54">
            <a:extLst>
              <a:ext uri="{FF2B5EF4-FFF2-40B4-BE49-F238E27FC236}">
                <a16:creationId xmlns:a16="http://schemas.microsoft.com/office/drawing/2014/main" id="{E9D9984C-61C0-8E54-E982-15E8B0647A2B}"/>
              </a:ext>
            </a:extLst>
          </p:cNvPr>
          <p:cNvSpPr/>
          <p:nvPr/>
        </p:nvSpPr>
        <p:spPr>
          <a:xfrm>
            <a:off x="546634" y="2748614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375;p54">
            <a:extLst>
              <a:ext uri="{FF2B5EF4-FFF2-40B4-BE49-F238E27FC236}">
                <a16:creationId xmlns:a16="http://schemas.microsoft.com/office/drawing/2014/main" id="{2E1CB020-2388-75CC-AC66-591986A56F01}"/>
              </a:ext>
            </a:extLst>
          </p:cNvPr>
          <p:cNvSpPr/>
          <p:nvPr/>
        </p:nvSpPr>
        <p:spPr>
          <a:xfrm>
            <a:off x="562265" y="18337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384;p54">
            <a:extLst>
              <a:ext uri="{FF2B5EF4-FFF2-40B4-BE49-F238E27FC236}">
                <a16:creationId xmlns:a16="http://schemas.microsoft.com/office/drawing/2014/main" id="{8826FC95-340E-6F4D-B8F8-49EAA2E5B46E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973411" y="2701497"/>
            <a:ext cx="2214723" cy="18959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85;p54">
            <a:extLst>
              <a:ext uri="{FF2B5EF4-FFF2-40B4-BE49-F238E27FC236}">
                <a16:creationId xmlns:a16="http://schemas.microsoft.com/office/drawing/2014/main" id="{52EC1E57-FBDE-0699-72A1-DD93CBA31E80}"/>
              </a:ext>
            </a:extLst>
          </p:cNvPr>
          <p:cNvCxnSpPr>
            <a:cxnSpLocks/>
            <a:stCxn id="13" idx="7"/>
            <a:endCxn id="9" idx="2"/>
          </p:cNvCxnSpPr>
          <p:nvPr/>
        </p:nvCxnSpPr>
        <p:spPr>
          <a:xfrm flipV="1">
            <a:off x="973411" y="2396027"/>
            <a:ext cx="2088193" cy="4258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86;p54">
            <a:extLst>
              <a:ext uri="{FF2B5EF4-FFF2-40B4-BE49-F238E27FC236}">
                <a16:creationId xmlns:a16="http://schemas.microsoft.com/office/drawing/2014/main" id="{93A64C5E-C80B-D84A-5F2C-93E8D6D96429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>
            <a:off x="1062265" y="2083753"/>
            <a:ext cx="2125869" cy="680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A5B49C-04E7-02A3-3D3A-0F59F30BEF10}"/>
                  </a:ext>
                </a:extLst>
              </p:cNvPr>
              <p:cNvSpPr txBox="1"/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A5B49C-04E7-02A3-3D3A-0F59F30BE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0837BB-1A37-673D-ED8A-1A3B8FF1F6EE}"/>
                  </a:ext>
                </a:extLst>
              </p:cNvPr>
              <p:cNvSpPr txBox="1"/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0837BB-1A37-673D-ED8A-1A3B8FF1F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 r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F11A87-B66B-7D73-A297-6817B99C1CBE}"/>
                  </a:ext>
                </a:extLst>
              </p:cNvPr>
              <p:cNvSpPr txBox="1"/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F11A87-B66B-7D73-A297-6817B99C1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blipFill>
                <a:blip r:embed="rId6"/>
                <a:stretch>
                  <a:fillRect l="-5556" t="-3175" r="-6667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388;p54">
            <a:extLst>
              <a:ext uri="{FF2B5EF4-FFF2-40B4-BE49-F238E27FC236}">
                <a16:creationId xmlns:a16="http://schemas.microsoft.com/office/drawing/2014/main" id="{03774456-374A-DA76-67CC-ADE2852B3FE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925604" y="2396027"/>
            <a:ext cx="521705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48C015-A6DA-54BF-EF3E-EE4C4F0A8707}"/>
                  </a:ext>
                </a:extLst>
              </p:cNvPr>
              <p:cNvSpPr txBox="1"/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48C015-A6DA-54BF-EF3E-EE4C4F0A8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356;p54">
            <a:extLst>
              <a:ext uri="{FF2B5EF4-FFF2-40B4-BE49-F238E27FC236}">
                <a16:creationId xmlns:a16="http://schemas.microsoft.com/office/drawing/2014/main" id="{61192649-8897-EF97-1007-1C8A2C9F93D3}"/>
              </a:ext>
            </a:extLst>
          </p:cNvPr>
          <p:cNvSpPr/>
          <p:nvPr/>
        </p:nvSpPr>
        <p:spPr>
          <a:xfrm>
            <a:off x="3042943" y="307459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3" name="Google Shape;356;p54">
            <a:extLst>
              <a:ext uri="{FF2B5EF4-FFF2-40B4-BE49-F238E27FC236}">
                <a16:creationId xmlns:a16="http://schemas.microsoft.com/office/drawing/2014/main" id="{E00E5EAC-D494-735A-7FE0-3211537285C1}"/>
              </a:ext>
            </a:extLst>
          </p:cNvPr>
          <p:cNvSpPr/>
          <p:nvPr/>
        </p:nvSpPr>
        <p:spPr>
          <a:xfrm>
            <a:off x="3042943" y="4763222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45" name="Google Shape;358;p54">
            <a:extLst>
              <a:ext uri="{FF2B5EF4-FFF2-40B4-BE49-F238E27FC236}">
                <a16:creationId xmlns:a16="http://schemas.microsoft.com/office/drawing/2014/main" id="{6D68CBE0-BABE-F3F4-CE66-5EBC4211B6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9864" y="4297903"/>
            <a:ext cx="40407" cy="32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386;p54">
            <a:extLst>
              <a:ext uri="{FF2B5EF4-FFF2-40B4-BE49-F238E27FC236}">
                <a16:creationId xmlns:a16="http://schemas.microsoft.com/office/drawing/2014/main" id="{1A0F8D53-40F6-6594-1FB3-EFE2F6590554}"/>
              </a:ext>
            </a:extLst>
          </p:cNvPr>
          <p:cNvCxnSpPr>
            <a:cxnSpLocks/>
            <a:stCxn id="15" idx="5"/>
            <a:endCxn id="42" idx="1"/>
          </p:cNvCxnSpPr>
          <p:nvPr/>
        </p:nvCxnSpPr>
        <p:spPr>
          <a:xfrm>
            <a:off x="989042" y="2260530"/>
            <a:ext cx="2180431" cy="94059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386;p54">
            <a:extLst>
              <a:ext uri="{FF2B5EF4-FFF2-40B4-BE49-F238E27FC236}">
                <a16:creationId xmlns:a16="http://schemas.microsoft.com/office/drawing/2014/main" id="{C7D5E526-A451-6839-2132-37F3DFFF816D}"/>
              </a:ext>
            </a:extLst>
          </p:cNvPr>
          <p:cNvCxnSpPr>
            <a:cxnSpLocks/>
            <a:stCxn id="15" idx="4"/>
            <a:endCxn id="43" idx="1"/>
          </p:cNvCxnSpPr>
          <p:nvPr/>
        </p:nvCxnSpPr>
        <p:spPr>
          <a:xfrm>
            <a:off x="812265" y="2333753"/>
            <a:ext cx="2357208" cy="255599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385;p54">
            <a:extLst>
              <a:ext uri="{FF2B5EF4-FFF2-40B4-BE49-F238E27FC236}">
                <a16:creationId xmlns:a16="http://schemas.microsoft.com/office/drawing/2014/main" id="{3C363C9D-7CE6-183C-939F-FF93E4DEBA3E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1046634" y="2998614"/>
            <a:ext cx="1996309" cy="5079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385;p54">
            <a:extLst>
              <a:ext uri="{FF2B5EF4-FFF2-40B4-BE49-F238E27FC236}">
                <a16:creationId xmlns:a16="http://schemas.microsoft.com/office/drawing/2014/main" id="{F9CF5C32-2608-CEBE-50BA-34157ACE2B79}"/>
              </a:ext>
            </a:extLst>
          </p:cNvPr>
          <p:cNvCxnSpPr>
            <a:cxnSpLocks/>
            <a:stCxn id="13" idx="4"/>
            <a:endCxn id="43" idx="2"/>
          </p:cNvCxnSpPr>
          <p:nvPr/>
        </p:nvCxnSpPr>
        <p:spPr>
          <a:xfrm>
            <a:off x="796634" y="3248614"/>
            <a:ext cx="2246309" cy="194660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84;p54">
            <a:extLst>
              <a:ext uri="{FF2B5EF4-FFF2-40B4-BE49-F238E27FC236}">
                <a16:creationId xmlns:a16="http://schemas.microsoft.com/office/drawing/2014/main" id="{074E2F32-16FB-EB12-3D09-23DA7887FDCA}"/>
              </a:ext>
            </a:extLst>
          </p:cNvPr>
          <p:cNvCxnSpPr>
            <a:cxnSpLocks/>
            <a:stCxn id="12" idx="6"/>
            <a:endCxn id="42" idx="3"/>
          </p:cNvCxnSpPr>
          <p:nvPr/>
        </p:nvCxnSpPr>
        <p:spPr>
          <a:xfrm flipV="1">
            <a:off x="1046634" y="3812067"/>
            <a:ext cx="2122839" cy="96218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384;p54">
            <a:extLst>
              <a:ext uri="{FF2B5EF4-FFF2-40B4-BE49-F238E27FC236}">
                <a16:creationId xmlns:a16="http://schemas.microsoft.com/office/drawing/2014/main" id="{43A3A95B-77E2-AD3E-DFA9-607BEAE6FBA0}"/>
              </a:ext>
            </a:extLst>
          </p:cNvPr>
          <p:cNvCxnSpPr>
            <a:cxnSpLocks/>
            <a:stCxn id="12" idx="5"/>
            <a:endCxn id="43" idx="3"/>
          </p:cNvCxnSpPr>
          <p:nvPr/>
        </p:nvCxnSpPr>
        <p:spPr>
          <a:xfrm>
            <a:off x="973411" y="4951024"/>
            <a:ext cx="2196062" cy="54966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3B4055E-EA6E-7FE8-A07A-F616AEAF77C3}"/>
                  </a:ext>
                </a:extLst>
              </p:cNvPr>
              <p:cNvSpPr txBox="1"/>
              <p:nvPr/>
            </p:nvSpPr>
            <p:spPr>
              <a:xfrm>
                <a:off x="1184875" y="5165421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𝑀𝐷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3B4055E-EA6E-7FE8-A07A-F616AEAF7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75" y="5165421"/>
                <a:ext cx="558358" cy="384785"/>
              </a:xfrm>
              <a:prstGeom prst="rect">
                <a:avLst/>
              </a:prstGeom>
              <a:blipFill>
                <a:blip r:embed="rId8"/>
                <a:stretch>
                  <a:fillRect l="-4348" t="-1587" r="-5435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5993B6-CD24-8AD4-3E30-7B066DFD29F3}"/>
                  </a:ext>
                </a:extLst>
              </p:cNvPr>
              <p:cNvSpPr txBox="1"/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5993B6-CD24-8AD4-3E30-7B066DFD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AC813F-23B9-3026-016B-8FB36C406DE5}"/>
                  </a:ext>
                </a:extLst>
              </p:cNvPr>
              <p:cNvSpPr txBox="1"/>
              <p:nvPr/>
            </p:nvSpPr>
            <p:spPr>
              <a:xfrm>
                <a:off x="1347025" y="4527819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AC813F-23B9-3026-016B-8FB36C40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25" y="4527819"/>
                <a:ext cx="558358" cy="384785"/>
              </a:xfrm>
              <a:prstGeom prst="rect">
                <a:avLst/>
              </a:prstGeom>
              <a:blipFill>
                <a:blip r:embed="rId10"/>
                <a:stretch>
                  <a:fillRect l="-4348" t="-3175" r="-4348" b="-15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83A46C-DA29-4C7F-6B52-07BA99FF2D3B}"/>
                  </a:ext>
                </a:extLst>
              </p:cNvPr>
              <p:cNvSpPr txBox="1"/>
              <p:nvPr/>
            </p:nvSpPr>
            <p:spPr>
              <a:xfrm>
                <a:off x="858145" y="3892080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83A46C-DA29-4C7F-6B52-07BA99FF2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5" y="3892080"/>
                <a:ext cx="558358" cy="384785"/>
              </a:xfrm>
              <a:prstGeom prst="rect">
                <a:avLst/>
              </a:prstGeom>
              <a:blipFill>
                <a:blip r:embed="rId11"/>
                <a:stretch>
                  <a:fillRect l="-4396" t="-1563" r="-5495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9C208-C4C2-6D95-89AE-F5463521803B}"/>
                  </a:ext>
                </a:extLst>
              </p:cNvPr>
              <p:cNvSpPr txBox="1"/>
              <p:nvPr/>
            </p:nvSpPr>
            <p:spPr>
              <a:xfrm>
                <a:off x="3210855" y="3171775"/>
                <a:ext cx="615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39C208-C4C2-6D95-89AE-F54635218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55" y="3171775"/>
                <a:ext cx="61555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4EBEF-2229-C0AE-B263-A7A4B41FE613}"/>
                  </a:ext>
                </a:extLst>
              </p:cNvPr>
              <p:cNvSpPr txBox="1"/>
              <p:nvPr/>
            </p:nvSpPr>
            <p:spPr>
              <a:xfrm>
                <a:off x="3199736" y="4867457"/>
                <a:ext cx="70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54EBEF-2229-C0AE-B263-A7A4B41FE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736" y="4867457"/>
                <a:ext cx="7005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773B80-B7B1-A90C-CBF1-15E746045E5B}"/>
                  </a:ext>
                </a:extLst>
              </p:cNvPr>
              <p:cNvSpPr txBox="1"/>
              <p:nvPr/>
            </p:nvSpPr>
            <p:spPr>
              <a:xfrm>
                <a:off x="5666014" y="1392769"/>
                <a:ext cx="6446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Activations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/>
                  <a:t> linear combination of inputs)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773B80-B7B1-A90C-CBF1-15E746045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14" y="1392769"/>
                <a:ext cx="6446964" cy="461665"/>
              </a:xfrm>
              <a:prstGeom prst="rect">
                <a:avLst/>
              </a:prstGeom>
              <a:blipFill>
                <a:blip r:embed="rId14"/>
                <a:stretch>
                  <a:fillRect l="-141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BBD261-DE11-27C6-8EF1-26BF31E426B7}"/>
                  </a:ext>
                </a:extLst>
              </p:cNvPr>
              <p:cNvSpPr txBox="1"/>
              <p:nvPr/>
            </p:nvSpPr>
            <p:spPr>
              <a:xfrm>
                <a:off x="6270172" y="2122715"/>
                <a:ext cx="3479479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BBD261-DE11-27C6-8EF1-26BF31E42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2" y="2122715"/>
                <a:ext cx="3479479" cy="1130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7F33FC-B61F-42A1-7CA8-ECBC3465B9D2}"/>
                  </a:ext>
                </a:extLst>
              </p:cNvPr>
              <p:cNvSpPr txBox="1"/>
              <p:nvPr/>
            </p:nvSpPr>
            <p:spPr>
              <a:xfrm>
                <a:off x="10178475" y="2457293"/>
                <a:ext cx="19345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7F33FC-B61F-42A1-7CA8-ECBC3465B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8475" y="2457293"/>
                <a:ext cx="1934504" cy="461665"/>
              </a:xfrm>
              <a:prstGeom prst="rect">
                <a:avLst/>
              </a:prstGeom>
              <a:blipFill>
                <a:blip r:embed="rId1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9DFA93-978D-487D-8EBC-70E2543050A5}"/>
                  </a:ext>
                </a:extLst>
              </p:cNvPr>
              <p:cNvSpPr txBox="1"/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/>
                  <a:t>Superscript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200"/>
                  <a:t> indicates that corresponding parameters are in the first ‘layer’ of the network.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9DFA93-978D-487D-8EBC-70E25430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07" y="5590567"/>
                <a:ext cx="4668306" cy="1107996"/>
              </a:xfrm>
              <a:prstGeom prst="rect">
                <a:avLst/>
              </a:prstGeom>
              <a:blipFill>
                <a:blip r:embed="rId17"/>
                <a:stretch>
                  <a:fillRect l="-1697" t="-3846" b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BD0C3B3-15A4-4591-19C6-EFC789EE3B8F}"/>
              </a:ext>
            </a:extLst>
          </p:cNvPr>
          <p:cNvSpPr/>
          <p:nvPr/>
        </p:nvSpPr>
        <p:spPr>
          <a:xfrm>
            <a:off x="7827094" y="3328435"/>
            <a:ext cx="1515336" cy="552057"/>
          </a:xfrm>
          <a:prstGeom prst="wedgeRoundRectCallout">
            <a:avLst>
              <a:gd name="adj1" fmla="val -35791"/>
              <a:gd name="adj2" fmla="val -9626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Weights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2926D855-D784-B4FC-581E-CC46B97C8CA2}"/>
              </a:ext>
            </a:extLst>
          </p:cNvPr>
          <p:cNvSpPr/>
          <p:nvPr/>
        </p:nvSpPr>
        <p:spPr>
          <a:xfrm>
            <a:off x="9971816" y="1988358"/>
            <a:ext cx="1515336" cy="468935"/>
          </a:xfrm>
          <a:prstGeom prst="wedgeRoundRectCallout">
            <a:avLst>
              <a:gd name="adj1" fmla="val -70431"/>
              <a:gd name="adj2" fmla="val 6581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Bias Term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842FE699-7347-7775-9298-3C4122868B2C}"/>
              </a:ext>
            </a:extLst>
          </p:cNvPr>
          <p:cNvSpPr/>
          <p:nvPr/>
        </p:nvSpPr>
        <p:spPr>
          <a:xfrm>
            <a:off x="5666014" y="3328434"/>
            <a:ext cx="1980515" cy="743330"/>
          </a:xfrm>
          <a:prstGeom prst="wedgeRoundRectCallout">
            <a:avLst>
              <a:gd name="adj1" fmla="val -8598"/>
              <a:gd name="adj2" fmla="val -111629"/>
              <a:gd name="adj3" fmla="val 1666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Pre-activation or logits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AD18E5-1A7D-6A81-6ABD-1AA6281AA06B}"/>
                  </a:ext>
                </a:extLst>
              </p:cNvPr>
              <p:cNvSpPr txBox="1"/>
              <p:nvPr/>
            </p:nvSpPr>
            <p:spPr>
              <a:xfrm>
                <a:off x="6139885" y="4554679"/>
                <a:ext cx="2103268" cy="604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AD18E5-1A7D-6A81-6ABD-1AA6281A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885" y="4554679"/>
                <a:ext cx="2103268" cy="6042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854F2CCB-9F74-BCC2-4487-3643AEF05735}"/>
              </a:ext>
            </a:extLst>
          </p:cNvPr>
          <p:cNvSpPr/>
          <p:nvPr/>
        </p:nvSpPr>
        <p:spPr>
          <a:xfrm>
            <a:off x="7135117" y="5345414"/>
            <a:ext cx="1649998" cy="711294"/>
          </a:xfrm>
          <a:prstGeom prst="wedgeRoundRectCallout">
            <a:avLst>
              <a:gd name="adj1" fmla="val -43141"/>
              <a:gd name="adj2" fmla="val -81542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1"/>
                </a:solidFill>
              </a:rPr>
              <a:t>Activation Function</a:t>
            </a:r>
          </a:p>
        </p:txBody>
      </p: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86C66F5A-77AB-51A6-62AC-972B8E6657D1}"/>
              </a:ext>
            </a:extLst>
          </p:cNvPr>
          <p:cNvSpPr/>
          <p:nvPr/>
        </p:nvSpPr>
        <p:spPr>
          <a:xfrm>
            <a:off x="4747326" y="5364691"/>
            <a:ext cx="2103267" cy="695445"/>
          </a:xfrm>
          <a:prstGeom prst="wedgeRoundRectCallout">
            <a:avLst>
              <a:gd name="adj1" fmla="val 23136"/>
              <a:gd name="adj2" fmla="val -86154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Output of basis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BE686B-6A8B-3112-0208-2DAEEF9C6559}"/>
                  </a:ext>
                </a:extLst>
              </p:cNvPr>
              <p:cNvSpPr txBox="1"/>
              <p:nvPr/>
            </p:nvSpPr>
            <p:spPr>
              <a:xfrm>
                <a:off x="10048189" y="4633509"/>
                <a:ext cx="19345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BE686B-6A8B-3112-0208-2DAEEF9C6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189" y="4633509"/>
                <a:ext cx="1934504" cy="461665"/>
              </a:xfrm>
              <a:prstGeom prst="rect">
                <a:avLst/>
              </a:prstGeom>
              <a:blipFill>
                <a:blip r:embed="rId1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16BB1E0-2506-FEE0-AB41-1A0AC031EEF8}"/>
              </a:ext>
            </a:extLst>
          </p:cNvPr>
          <p:cNvSpPr txBox="1"/>
          <p:nvPr/>
        </p:nvSpPr>
        <p:spPr>
          <a:xfrm>
            <a:off x="2681026" y="132588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Hidden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F4F936-2A4B-842B-4B60-536C6A3624DE}"/>
              </a:ext>
            </a:extLst>
          </p:cNvPr>
          <p:cNvSpPr txBox="1"/>
          <p:nvPr/>
        </p:nvSpPr>
        <p:spPr>
          <a:xfrm>
            <a:off x="139272" y="132394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8691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86" grpId="0"/>
      <p:bldP spid="3" grpId="0"/>
      <p:bldP spid="4" grpId="0"/>
      <p:bldP spid="5" grpId="0"/>
      <p:bldP spid="7" grpId="0"/>
      <p:bldP spid="14" grpId="0"/>
      <p:bldP spid="16" grpId="0"/>
      <p:bldP spid="17" grpId="0"/>
      <p:bldP spid="19" grpId="0" animBg="1"/>
      <p:bldP spid="23" grpId="0" animBg="1"/>
      <p:bldP spid="27" grpId="0" animBg="1"/>
      <p:bldP spid="28" grpId="0"/>
      <p:bldP spid="30" grpId="0" animBg="1"/>
      <p:bldP spid="31" grpId="0" animBg="1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EF09F-6633-7937-62C1-E9D07C25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871;p71" descr="http://bio1152.nicerweb.com/Locked/media/ch48/48_05NeuronStructure.jpg">
            <a:extLst>
              <a:ext uri="{FF2B5EF4-FFF2-40B4-BE49-F238E27FC236}">
                <a16:creationId xmlns:a16="http://schemas.microsoft.com/office/drawing/2014/main" id="{D5D7D172-13EC-262A-FAFA-AEF0F7B740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401" y="1"/>
            <a:ext cx="2284720" cy="13788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56;p54">
            <a:extLst>
              <a:ext uri="{FF2B5EF4-FFF2-40B4-BE49-F238E27FC236}">
                <a16:creationId xmlns:a16="http://schemas.microsoft.com/office/drawing/2014/main" id="{519DF949-A306-4FAC-789E-096605700317}"/>
              </a:ext>
            </a:extLst>
          </p:cNvPr>
          <p:cNvSpPr/>
          <p:nvPr/>
        </p:nvSpPr>
        <p:spPr>
          <a:xfrm>
            <a:off x="3061604" y="196402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268D1A24-AA47-EE44-6336-7270A505BD2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186" y="3726067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8;p54">
            <a:extLst>
              <a:ext uri="{FF2B5EF4-FFF2-40B4-BE49-F238E27FC236}">
                <a16:creationId xmlns:a16="http://schemas.microsoft.com/office/drawing/2014/main" id="{BD7D88B1-1C12-D7D6-4FDC-4516A426908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5961" y="3691320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9;p54">
            <a:extLst>
              <a:ext uri="{FF2B5EF4-FFF2-40B4-BE49-F238E27FC236}">
                <a16:creationId xmlns:a16="http://schemas.microsoft.com/office/drawing/2014/main" id="{3932A1B4-DCE2-D71A-EE51-546ADFCF609F}"/>
              </a:ext>
            </a:extLst>
          </p:cNvPr>
          <p:cNvSpPr/>
          <p:nvPr/>
        </p:nvSpPr>
        <p:spPr>
          <a:xfrm>
            <a:off x="546634" y="4524247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372;p54">
            <a:extLst>
              <a:ext uri="{FF2B5EF4-FFF2-40B4-BE49-F238E27FC236}">
                <a16:creationId xmlns:a16="http://schemas.microsoft.com/office/drawing/2014/main" id="{4CD6A57F-14C0-FBC6-14FD-76D6F67BBC7E}"/>
              </a:ext>
            </a:extLst>
          </p:cNvPr>
          <p:cNvSpPr/>
          <p:nvPr/>
        </p:nvSpPr>
        <p:spPr>
          <a:xfrm>
            <a:off x="546634" y="2748614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375;p54">
            <a:extLst>
              <a:ext uri="{FF2B5EF4-FFF2-40B4-BE49-F238E27FC236}">
                <a16:creationId xmlns:a16="http://schemas.microsoft.com/office/drawing/2014/main" id="{96BDD1F6-E3EF-3673-A723-699F0CFF68C8}"/>
              </a:ext>
            </a:extLst>
          </p:cNvPr>
          <p:cNvSpPr/>
          <p:nvPr/>
        </p:nvSpPr>
        <p:spPr>
          <a:xfrm>
            <a:off x="562265" y="1833753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384;p54">
            <a:extLst>
              <a:ext uri="{FF2B5EF4-FFF2-40B4-BE49-F238E27FC236}">
                <a16:creationId xmlns:a16="http://schemas.microsoft.com/office/drawing/2014/main" id="{8FF83FA9-E71F-CD56-EE44-BAB395AC7A4E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973411" y="2701497"/>
            <a:ext cx="2214723" cy="18959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85;p54">
            <a:extLst>
              <a:ext uri="{FF2B5EF4-FFF2-40B4-BE49-F238E27FC236}">
                <a16:creationId xmlns:a16="http://schemas.microsoft.com/office/drawing/2014/main" id="{971800E1-F641-4266-CAD7-65350F77E01F}"/>
              </a:ext>
            </a:extLst>
          </p:cNvPr>
          <p:cNvCxnSpPr>
            <a:cxnSpLocks/>
            <a:stCxn id="13" idx="7"/>
            <a:endCxn id="9" idx="2"/>
          </p:cNvCxnSpPr>
          <p:nvPr/>
        </p:nvCxnSpPr>
        <p:spPr>
          <a:xfrm flipV="1">
            <a:off x="973411" y="2396027"/>
            <a:ext cx="2088193" cy="4258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86;p54">
            <a:extLst>
              <a:ext uri="{FF2B5EF4-FFF2-40B4-BE49-F238E27FC236}">
                <a16:creationId xmlns:a16="http://schemas.microsoft.com/office/drawing/2014/main" id="{64672A4D-4A46-04A6-C388-B4D33C9AD0EF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>
            <a:off x="1062265" y="2083753"/>
            <a:ext cx="2125869" cy="680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AB2C10-7B01-4891-E5BB-4CF8BAE86145}"/>
                  </a:ext>
                </a:extLst>
              </p:cNvPr>
              <p:cNvSpPr txBox="1"/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AB2C10-7B01-4891-E5BB-4CF8BAE86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2" y="2740888"/>
                <a:ext cx="327743" cy="430887"/>
              </a:xfrm>
              <a:prstGeom prst="rect">
                <a:avLst/>
              </a:prstGeom>
              <a:blipFill>
                <a:blip r:embed="rId5"/>
                <a:stretch>
                  <a:fillRect l="-22222" r="-2592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2363A-5B47-B8D2-9891-865474E3D4FF}"/>
                  </a:ext>
                </a:extLst>
              </p:cNvPr>
              <p:cNvSpPr txBox="1"/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B2363A-5B47-B8D2-9891-865474E3D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02" y="4489501"/>
                <a:ext cx="327743" cy="430887"/>
              </a:xfrm>
              <a:prstGeom prst="rect">
                <a:avLst/>
              </a:prstGeom>
              <a:blipFill>
                <a:blip r:embed="rId6"/>
                <a:stretch>
                  <a:fillRect l="-25926" r="-37037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E3933D-1709-E7CD-35CA-E1D0ED3A3E3C}"/>
                  </a:ext>
                </a:extLst>
              </p:cNvPr>
              <p:cNvSpPr txBox="1"/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E3933D-1709-E7CD-35CA-E1D0ED3A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3" y="1613689"/>
                <a:ext cx="548868" cy="386581"/>
              </a:xfrm>
              <a:prstGeom prst="rect">
                <a:avLst/>
              </a:prstGeom>
              <a:blipFill>
                <a:blip r:embed="rId7"/>
                <a:stretch>
                  <a:fillRect l="-2222" t="-6452" r="-666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388;p54">
            <a:extLst>
              <a:ext uri="{FF2B5EF4-FFF2-40B4-BE49-F238E27FC236}">
                <a16:creationId xmlns:a16="http://schemas.microsoft.com/office/drawing/2014/main" id="{7FD9C6D8-621C-B9B3-0717-61284C3BD691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3925604" y="2396027"/>
            <a:ext cx="1740638" cy="31539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2762F0-1D2E-B72E-ED47-593EB29C0CDA}"/>
                  </a:ext>
                </a:extLst>
              </p:cNvPr>
              <p:cNvSpPr txBox="1"/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2762F0-1D2E-B72E-ED47-593EB29C0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9" y="1766673"/>
                <a:ext cx="551339" cy="523220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356;p54">
            <a:extLst>
              <a:ext uri="{FF2B5EF4-FFF2-40B4-BE49-F238E27FC236}">
                <a16:creationId xmlns:a16="http://schemas.microsoft.com/office/drawing/2014/main" id="{7DE784D8-6693-6525-3A25-DD149090EA2E}"/>
              </a:ext>
            </a:extLst>
          </p:cNvPr>
          <p:cNvSpPr/>
          <p:nvPr/>
        </p:nvSpPr>
        <p:spPr>
          <a:xfrm>
            <a:off x="3042943" y="307459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3" name="Google Shape;356;p54">
            <a:extLst>
              <a:ext uri="{FF2B5EF4-FFF2-40B4-BE49-F238E27FC236}">
                <a16:creationId xmlns:a16="http://schemas.microsoft.com/office/drawing/2014/main" id="{C2FEEFFD-5863-2FF3-77B1-6AD2C009E676}"/>
              </a:ext>
            </a:extLst>
          </p:cNvPr>
          <p:cNvSpPr/>
          <p:nvPr/>
        </p:nvSpPr>
        <p:spPr>
          <a:xfrm>
            <a:off x="3042943" y="4763222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45" name="Google Shape;358;p54">
            <a:extLst>
              <a:ext uri="{FF2B5EF4-FFF2-40B4-BE49-F238E27FC236}">
                <a16:creationId xmlns:a16="http://schemas.microsoft.com/office/drawing/2014/main" id="{25CC31DC-5E43-5DB5-7916-F7A442131E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69864" y="4297903"/>
            <a:ext cx="40407" cy="32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386;p54">
            <a:extLst>
              <a:ext uri="{FF2B5EF4-FFF2-40B4-BE49-F238E27FC236}">
                <a16:creationId xmlns:a16="http://schemas.microsoft.com/office/drawing/2014/main" id="{69EE271B-745A-F163-CA84-63DC2340EFB0}"/>
              </a:ext>
            </a:extLst>
          </p:cNvPr>
          <p:cNvCxnSpPr>
            <a:cxnSpLocks/>
            <a:stCxn id="15" idx="5"/>
            <a:endCxn id="42" idx="1"/>
          </p:cNvCxnSpPr>
          <p:nvPr/>
        </p:nvCxnSpPr>
        <p:spPr>
          <a:xfrm>
            <a:off x="989042" y="2260530"/>
            <a:ext cx="2180431" cy="94059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386;p54">
            <a:extLst>
              <a:ext uri="{FF2B5EF4-FFF2-40B4-BE49-F238E27FC236}">
                <a16:creationId xmlns:a16="http://schemas.microsoft.com/office/drawing/2014/main" id="{8FB80772-972B-E9D4-B0D2-8A05F63385FB}"/>
              </a:ext>
            </a:extLst>
          </p:cNvPr>
          <p:cNvCxnSpPr>
            <a:cxnSpLocks/>
            <a:stCxn id="15" idx="4"/>
            <a:endCxn id="43" idx="1"/>
          </p:cNvCxnSpPr>
          <p:nvPr/>
        </p:nvCxnSpPr>
        <p:spPr>
          <a:xfrm>
            <a:off x="812265" y="2333753"/>
            <a:ext cx="2357208" cy="255599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385;p54">
            <a:extLst>
              <a:ext uri="{FF2B5EF4-FFF2-40B4-BE49-F238E27FC236}">
                <a16:creationId xmlns:a16="http://schemas.microsoft.com/office/drawing/2014/main" id="{02580204-9B85-A00B-C783-3938F98A3613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1046634" y="2998614"/>
            <a:ext cx="1996309" cy="5079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385;p54">
            <a:extLst>
              <a:ext uri="{FF2B5EF4-FFF2-40B4-BE49-F238E27FC236}">
                <a16:creationId xmlns:a16="http://schemas.microsoft.com/office/drawing/2014/main" id="{A8C00E23-72A3-639B-3381-1AD7D3EBBC5A}"/>
              </a:ext>
            </a:extLst>
          </p:cNvPr>
          <p:cNvCxnSpPr>
            <a:cxnSpLocks/>
            <a:stCxn id="13" idx="4"/>
            <a:endCxn id="43" idx="2"/>
          </p:cNvCxnSpPr>
          <p:nvPr/>
        </p:nvCxnSpPr>
        <p:spPr>
          <a:xfrm>
            <a:off x="796634" y="3248614"/>
            <a:ext cx="2246309" cy="194660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84;p54">
            <a:extLst>
              <a:ext uri="{FF2B5EF4-FFF2-40B4-BE49-F238E27FC236}">
                <a16:creationId xmlns:a16="http://schemas.microsoft.com/office/drawing/2014/main" id="{4931390A-574D-8B8B-FE2B-F7CCB9AEF44B}"/>
              </a:ext>
            </a:extLst>
          </p:cNvPr>
          <p:cNvCxnSpPr>
            <a:cxnSpLocks/>
            <a:stCxn id="12" idx="6"/>
            <a:endCxn id="42" idx="3"/>
          </p:cNvCxnSpPr>
          <p:nvPr/>
        </p:nvCxnSpPr>
        <p:spPr>
          <a:xfrm flipV="1">
            <a:off x="1046634" y="3812067"/>
            <a:ext cx="2122839" cy="96218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384;p54">
            <a:extLst>
              <a:ext uri="{FF2B5EF4-FFF2-40B4-BE49-F238E27FC236}">
                <a16:creationId xmlns:a16="http://schemas.microsoft.com/office/drawing/2014/main" id="{558A5326-29F4-B679-7D19-D53DF7416E21}"/>
              </a:ext>
            </a:extLst>
          </p:cNvPr>
          <p:cNvCxnSpPr>
            <a:cxnSpLocks/>
            <a:stCxn id="12" idx="5"/>
            <a:endCxn id="43" idx="3"/>
          </p:cNvCxnSpPr>
          <p:nvPr/>
        </p:nvCxnSpPr>
        <p:spPr>
          <a:xfrm>
            <a:off x="973411" y="4951024"/>
            <a:ext cx="2196062" cy="54966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CFD3DC4-2E74-65E2-DC81-DE855C735D3E}"/>
                  </a:ext>
                </a:extLst>
              </p:cNvPr>
              <p:cNvSpPr txBox="1"/>
              <p:nvPr/>
            </p:nvSpPr>
            <p:spPr>
              <a:xfrm>
                <a:off x="1184875" y="5165421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𝑀𝐷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CFD3DC4-2E74-65E2-DC81-DE855C735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75" y="5165421"/>
                <a:ext cx="558358" cy="384785"/>
              </a:xfrm>
              <a:prstGeom prst="rect">
                <a:avLst/>
              </a:prstGeom>
              <a:blipFill>
                <a:blip r:embed="rId9"/>
                <a:stretch>
                  <a:fillRect l="-4444" t="-3226" r="-666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F468EE-542D-D019-DE26-97A0EF9588D3}"/>
                  </a:ext>
                </a:extLst>
              </p:cNvPr>
              <p:cNvSpPr txBox="1"/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F468EE-542D-D019-DE26-97A0EF958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92" y="2090557"/>
                <a:ext cx="607282" cy="523220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674799-AD17-1CDC-5DE1-1D6ED4E3A340}"/>
                  </a:ext>
                </a:extLst>
              </p:cNvPr>
              <p:cNvSpPr txBox="1"/>
              <p:nvPr/>
            </p:nvSpPr>
            <p:spPr>
              <a:xfrm>
                <a:off x="1347025" y="4527819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674799-AD17-1CDC-5DE1-1D6ED4E3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25" y="4527819"/>
                <a:ext cx="558358" cy="384785"/>
              </a:xfrm>
              <a:prstGeom prst="rect">
                <a:avLst/>
              </a:prstGeom>
              <a:blipFill>
                <a:blip r:embed="rId11"/>
                <a:stretch>
                  <a:fillRect l="-4444" t="-3226" r="-666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DCF94-D51A-9DF6-ED12-C6B802FD0A8C}"/>
                  </a:ext>
                </a:extLst>
              </p:cNvPr>
              <p:cNvSpPr txBox="1"/>
              <p:nvPr/>
            </p:nvSpPr>
            <p:spPr>
              <a:xfrm>
                <a:off x="858145" y="3892080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4DCF94-D51A-9DF6-ED12-C6B802FD0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45" y="3892080"/>
                <a:ext cx="558358" cy="384785"/>
              </a:xfrm>
              <a:prstGeom prst="rect">
                <a:avLst/>
              </a:prstGeom>
              <a:blipFill>
                <a:blip r:embed="rId12"/>
                <a:stretch>
                  <a:fillRect l="-2222" t="-6452" r="-666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11439-28CD-114E-D8EB-D80EEEF7122F}"/>
                  </a:ext>
                </a:extLst>
              </p:cNvPr>
              <p:cNvSpPr txBox="1"/>
              <p:nvPr/>
            </p:nvSpPr>
            <p:spPr>
              <a:xfrm>
                <a:off x="3210855" y="3171775"/>
                <a:ext cx="615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D11439-28CD-114E-D8EB-D80EEEF71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55" y="3171775"/>
                <a:ext cx="615553" cy="523220"/>
              </a:xfrm>
              <a:prstGeom prst="rect">
                <a:avLst/>
              </a:prstGeom>
              <a:blipFill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2DE2D-5ECA-5522-5BE5-23138CD5BCE3}"/>
                  </a:ext>
                </a:extLst>
              </p:cNvPr>
              <p:cNvSpPr txBox="1"/>
              <p:nvPr/>
            </p:nvSpPr>
            <p:spPr>
              <a:xfrm>
                <a:off x="3134017" y="4844040"/>
                <a:ext cx="70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2DE2D-5ECA-5522-5BE5-23138CD5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017" y="4844040"/>
                <a:ext cx="700513" cy="523220"/>
              </a:xfrm>
              <a:prstGeom prst="rect">
                <a:avLst/>
              </a:prstGeom>
              <a:blipFill>
                <a:blip r:embed="rId1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CAFBE85-9BF8-0641-29E1-28979F7A68FB}"/>
              </a:ext>
            </a:extLst>
          </p:cNvPr>
          <p:cNvSpPr txBox="1"/>
          <p:nvPr/>
        </p:nvSpPr>
        <p:spPr>
          <a:xfrm>
            <a:off x="3526869" y="5914636"/>
            <a:ext cx="3766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Now, let's add output layer.</a:t>
            </a:r>
          </a:p>
        </p:txBody>
      </p:sp>
      <p:sp>
        <p:nvSpPr>
          <p:cNvPr id="8" name="Google Shape;356;p54">
            <a:extLst>
              <a:ext uri="{FF2B5EF4-FFF2-40B4-BE49-F238E27FC236}">
                <a16:creationId xmlns:a16="http://schemas.microsoft.com/office/drawing/2014/main" id="{A56DC1ED-70F9-7F00-864B-5BD0BCDD0E5B}"/>
              </a:ext>
            </a:extLst>
          </p:cNvPr>
          <p:cNvSpPr/>
          <p:nvPr/>
        </p:nvSpPr>
        <p:spPr>
          <a:xfrm>
            <a:off x="5539712" y="2584887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5192AB-741C-0E70-0174-907FE66832D7}"/>
                  </a:ext>
                </a:extLst>
              </p:cNvPr>
              <p:cNvSpPr txBox="1"/>
              <p:nvPr/>
            </p:nvSpPr>
            <p:spPr>
              <a:xfrm>
                <a:off x="5715800" y="2711417"/>
                <a:ext cx="632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5192AB-741C-0E70-0174-907FE668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800" y="2711417"/>
                <a:ext cx="632416" cy="523220"/>
              </a:xfrm>
              <a:prstGeom prst="rect">
                <a:avLst/>
              </a:prstGeom>
              <a:blipFill>
                <a:blip r:embed="rId1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356;p54">
            <a:extLst>
              <a:ext uri="{FF2B5EF4-FFF2-40B4-BE49-F238E27FC236}">
                <a16:creationId xmlns:a16="http://schemas.microsoft.com/office/drawing/2014/main" id="{DBE475AD-DBA7-0DCF-B90A-7056F3EC567B}"/>
              </a:ext>
            </a:extLst>
          </p:cNvPr>
          <p:cNvSpPr/>
          <p:nvPr/>
        </p:nvSpPr>
        <p:spPr>
          <a:xfrm>
            <a:off x="5544475" y="4301421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977F79-661B-6A18-3096-EB503727A634}"/>
                  </a:ext>
                </a:extLst>
              </p:cNvPr>
              <p:cNvSpPr txBox="1"/>
              <p:nvPr/>
            </p:nvSpPr>
            <p:spPr>
              <a:xfrm>
                <a:off x="5720563" y="4427951"/>
                <a:ext cx="685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977F79-661B-6A18-3096-EB503727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63" y="4427951"/>
                <a:ext cx="685509" cy="523220"/>
              </a:xfrm>
              <a:prstGeom prst="rect">
                <a:avLst/>
              </a:prstGeom>
              <a:blipFill>
                <a:blip r:embed="rId1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oogle Shape;388;p54">
            <a:extLst>
              <a:ext uri="{FF2B5EF4-FFF2-40B4-BE49-F238E27FC236}">
                <a16:creationId xmlns:a16="http://schemas.microsoft.com/office/drawing/2014/main" id="{C01C08F8-3FCA-6C9D-9E5E-7A54239A2BCB}"/>
              </a:ext>
            </a:extLst>
          </p:cNvPr>
          <p:cNvCxnSpPr>
            <a:cxnSpLocks/>
            <a:stCxn id="9" idx="5"/>
            <a:endCxn id="34" idx="1"/>
          </p:cNvCxnSpPr>
          <p:nvPr/>
        </p:nvCxnSpPr>
        <p:spPr>
          <a:xfrm>
            <a:off x="3799074" y="2701497"/>
            <a:ext cx="1871931" cy="17264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" name="Google Shape;358;p54">
            <a:extLst>
              <a:ext uri="{FF2B5EF4-FFF2-40B4-BE49-F238E27FC236}">
                <a16:creationId xmlns:a16="http://schemas.microsoft.com/office/drawing/2014/main" id="{65B70125-734C-7172-0200-CCB8AB7377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7155" y="3691319"/>
            <a:ext cx="40407" cy="32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388;p54">
            <a:extLst>
              <a:ext uri="{FF2B5EF4-FFF2-40B4-BE49-F238E27FC236}">
                <a16:creationId xmlns:a16="http://schemas.microsoft.com/office/drawing/2014/main" id="{46A9F8EA-728E-5B39-7F52-AA33A531B43E}"/>
              </a:ext>
            </a:extLst>
          </p:cNvPr>
          <p:cNvCxnSpPr>
            <a:cxnSpLocks/>
            <a:stCxn id="42" idx="6"/>
            <a:endCxn id="8" idx="2"/>
          </p:cNvCxnSpPr>
          <p:nvPr/>
        </p:nvCxnSpPr>
        <p:spPr>
          <a:xfrm flipV="1">
            <a:off x="3906943" y="3016887"/>
            <a:ext cx="1632769" cy="4897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388;p54">
            <a:extLst>
              <a:ext uri="{FF2B5EF4-FFF2-40B4-BE49-F238E27FC236}">
                <a16:creationId xmlns:a16="http://schemas.microsoft.com/office/drawing/2014/main" id="{42EFB0A3-B210-4321-B731-82D94BE9185F}"/>
              </a:ext>
            </a:extLst>
          </p:cNvPr>
          <p:cNvCxnSpPr>
            <a:cxnSpLocks/>
            <a:stCxn id="42" idx="5"/>
            <a:endCxn id="34" idx="2"/>
          </p:cNvCxnSpPr>
          <p:nvPr/>
        </p:nvCxnSpPr>
        <p:spPr>
          <a:xfrm>
            <a:off x="3780413" y="3812067"/>
            <a:ext cx="1764062" cy="9213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388;p54">
            <a:extLst>
              <a:ext uri="{FF2B5EF4-FFF2-40B4-BE49-F238E27FC236}">
                <a16:creationId xmlns:a16="http://schemas.microsoft.com/office/drawing/2014/main" id="{AD768E2C-DCEF-2AE4-7AE5-F12F45C94851}"/>
              </a:ext>
            </a:extLst>
          </p:cNvPr>
          <p:cNvCxnSpPr>
            <a:cxnSpLocks/>
            <a:stCxn id="43" idx="5"/>
            <a:endCxn id="34" idx="3"/>
          </p:cNvCxnSpPr>
          <p:nvPr/>
        </p:nvCxnSpPr>
        <p:spPr>
          <a:xfrm flipV="1">
            <a:off x="3780413" y="5038891"/>
            <a:ext cx="1890592" cy="46180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388;p54">
            <a:extLst>
              <a:ext uri="{FF2B5EF4-FFF2-40B4-BE49-F238E27FC236}">
                <a16:creationId xmlns:a16="http://schemas.microsoft.com/office/drawing/2014/main" id="{C48DB62E-F504-4CE2-82EE-E805BDD4CF3A}"/>
              </a:ext>
            </a:extLst>
          </p:cNvPr>
          <p:cNvCxnSpPr>
            <a:cxnSpLocks/>
            <a:stCxn id="43" idx="7"/>
            <a:endCxn id="8" idx="3"/>
          </p:cNvCxnSpPr>
          <p:nvPr/>
        </p:nvCxnSpPr>
        <p:spPr>
          <a:xfrm flipV="1">
            <a:off x="3780413" y="3322357"/>
            <a:ext cx="1885829" cy="156739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976596-64C8-9959-20FD-93D38F797E66}"/>
              </a:ext>
            </a:extLst>
          </p:cNvPr>
          <p:cNvSpPr txBox="1"/>
          <p:nvPr/>
        </p:nvSpPr>
        <p:spPr>
          <a:xfrm>
            <a:off x="3541333" y="6409236"/>
            <a:ext cx="3766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What about the intercept?</a:t>
            </a:r>
          </a:p>
        </p:txBody>
      </p:sp>
      <p:sp>
        <p:nvSpPr>
          <p:cNvPr id="72" name="Google Shape;356;p54">
            <a:extLst>
              <a:ext uri="{FF2B5EF4-FFF2-40B4-BE49-F238E27FC236}">
                <a16:creationId xmlns:a16="http://schemas.microsoft.com/office/drawing/2014/main" id="{ABC14B73-EFAA-4018-4D7A-6EF5E9B83120}"/>
              </a:ext>
            </a:extLst>
          </p:cNvPr>
          <p:cNvSpPr/>
          <p:nvPr/>
        </p:nvSpPr>
        <p:spPr>
          <a:xfrm>
            <a:off x="3061604" y="1036762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95166A-FD88-E208-6DEB-D08507477BA0}"/>
                  </a:ext>
                </a:extLst>
              </p:cNvPr>
              <p:cNvSpPr txBox="1"/>
              <p:nvPr/>
            </p:nvSpPr>
            <p:spPr>
              <a:xfrm>
                <a:off x="3237692" y="1163292"/>
                <a:ext cx="615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095166A-FD88-E208-6DEB-D08507477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692" y="1163292"/>
                <a:ext cx="615553" cy="523220"/>
              </a:xfrm>
              <a:prstGeom prst="rect">
                <a:avLst/>
              </a:prstGeom>
              <a:blipFill>
                <a:blip r:embed="rId1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oogle Shape;388;p54">
            <a:extLst>
              <a:ext uri="{FF2B5EF4-FFF2-40B4-BE49-F238E27FC236}">
                <a16:creationId xmlns:a16="http://schemas.microsoft.com/office/drawing/2014/main" id="{9DC36B8C-621C-4AE8-3618-E63C735B061F}"/>
              </a:ext>
            </a:extLst>
          </p:cNvPr>
          <p:cNvCxnSpPr>
            <a:cxnSpLocks/>
            <a:stCxn id="72" idx="6"/>
            <a:endCxn id="8" idx="0"/>
          </p:cNvCxnSpPr>
          <p:nvPr/>
        </p:nvCxnSpPr>
        <p:spPr>
          <a:xfrm>
            <a:off x="3925604" y="1468762"/>
            <a:ext cx="2046108" cy="111612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388;p54">
            <a:extLst>
              <a:ext uri="{FF2B5EF4-FFF2-40B4-BE49-F238E27FC236}">
                <a16:creationId xmlns:a16="http://schemas.microsoft.com/office/drawing/2014/main" id="{F2422926-7FCB-AD49-1CD7-E615B3D7849D}"/>
              </a:ext>
            </a:extLst>
          </p:cNvPr>
          <p:cNvCxnSpPr>
            <a:cxnSpLocks/>
            <a:stCxn id="72" idx="5"/>
            <a:endCxn id="34" idx="0"/>
          </p:cNvCxnSpPr>
          <p:nvPr/>
        </p:nvCxnSpPr>
        <p:spPr>
          <a:xfrm>
            <a:off x="3799074" y="1774232"/>
            <a:ext cx="2177401" cy="252718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E1804DA-9294-D83B-9293-05C7F17B9A82}"/>
                  </a:ext>
                </a:extLst>
              </p:cNvPr>
              <p:cNvSpPr txBox="1"/>
              <p:nvPr/>
            </p:nvSpPr>
            <p:spPr>
              <a:xfrm>
                <a:off x="4931529" y="1669452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E1804DA-9294-D83B-9293-05C7F17B9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529" y="1669452"/>
                <a:ext cx="548868" cy="386581"/>
              </a:xfrm>
              <a:prstGeom prst="rect">
                <a:avLst/>
              </a:prstGeom>
              <a:blipFill>
                <a:blip r:embed="rId18"/>
                <a:stretch>
                  <a:fillRect l="-4545" t="-3226" r="-6818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3304C0-D656-5FEE-3FF4-406F111D1F47}"/>
                  </a:ext>
                </a:extLst>
              </p:cNvPr>
              <p:cNvSpPr txBox="1"/>
              <p:nvPr/>
            </p:nvSpPr>
            <p:spPr>
              <a:xfrm>
                <a:off x="4557601" y="2127446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F3304C0-D656-5FEE-3FF4-406F111D1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01" y="2127446"/>
                <a:ext cx="548868" cy="386581"/>
              </a:xfrm>
              <a:prstGeom prst="rect">
                <a:avLst/>
              </a:prstGeom>
              <a:blipFill>
                <a:blip r:embed="rId19"/>
                <a:stretch>
                  <a:fillRect l="-4545" t="-3226" r="-6818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A49DB69-4D77-94EC-3D57-7BF416E60235}"/>
                  </a:ext>
                </a:extLst>
              </p:cNvPr>
              <p:cNvSpPr txBox="1"/>
              <p:nvPr/>
            </p:nvSpPr>
            <p:spPr>
              <a:xfrm>
                <a:off x="4052134" y="2626206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A49DB69-4D77-94EC-3D57-7BF416E60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34" y="2626206"/>
                <a:ext cx="548868" cy="386581"/>
              </a:xfrm>
              <a:prstGeom prst="rect">
                <a:avLst/>
              </a:prstGeom>
              <a:blipFill>
                <a:blip r:embed="rId20"/>
                <a:stretch>
                  <a:fillRect l="-4545" t="-3125" r="-68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6F5AA1-B2CB-0411-4BCB-FE8703506809}"/>
                  </a:ext>
                </a:extLst>
              </p:cNvPr>
              <p:cNvSpPr txBox="1"/>
              <p:nvPr/>
            </p:nvSpPr>
            <p:spPr>
              <a:xfrm>
                <a:off x="3885381" y="4633213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56F5AA1-B2CB-0411-4BCB-FE870350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381" y="4633213"/>
                <a:ext cx="548868" cy="386581"/>
              </a:xfrm>
              <a:prstGeom prst="rect">
                <a:avLst/>
              </a:prstGeom>
              <a:blipFill>
                <a:blip r:embed="rId21"/>
                <a:stretch>
                  <a:fillRect l="-2273" t="-3125" r="-909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9CF17B-075A-63BB-EBD2-3EEDE82B5595}"/>
                  </a:ext>
                </a:extLst>
              </p:cNvPr>
              <p:cNvSpPr txBox="1"/>
              <p:nvPr/>
            </p:nvSpPr>
            <p:spPr>
              <a:xfrm>
                <a:off x="3925604" y="5422861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𝐾𝑀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59CF17B-075A-63BB-EBD2-3EEDE82B5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604" y="5422861"/>
                <a:ext cx="558358" cy="384785"/>
              </a:xfrm>
              <a:prstGeom prst="rect">
                <a:avLst/>
              </a:prstGeom>
              <a:blipFill>
                <a:blip r:embed="rId22"/>
                <a:stretch>
                  <a:fillRect l="-4444" t="-6452" r="-444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C89163-644A-DCA0-D37C-7382F3BFCA1D}"/>
                  </a:ext>
                </a:extLst>
              </p:cNvPr>
              <p:cNvSpPr txBox="1"/>
              <p:nvPr/>
            </p:nvSpPr>
            <p:spPr>
              <a:xfrm>
                <a:off x="6448507" y="1783530"/>
                <a:ext cx="3712618" cy="1172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EC89163-644A-DCA0-D37C-7382F3BF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07" y="1783530"/>
                <a:ext cx="3712618" cy="1172629"/>
              </a:xfrm>
              <a:prstGeom prst="rect">
                <a:avLst/>
              </a:prstGeom>
              <a:blipFill>
                <a:blip r:embed="rId23"/>
                <a:stretch>
                  <a:fillRect l="-1361" t="-98925" b="-149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6349D3-6BBA-350F-7179-8C70E4AB2915}"/>
                  </a:ext>
                </a:extLst>
              </p:cNvPr>
              <p:cNvSpPr txBox="1"/>
              <p:nvPr/>
            </p:nvSpPr>
            <p:spPr>
              <a:xfrm>
                <a:off x="10357997" y="2127446"/>
                <a:ext cx="1997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6349D3-6BBA-350F-7179-8C70E4AB2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997" y="2127446"/>
                <a:ext cx="1997598" cy="461665"/>
              </a:xfrm>
              <a:prstGeom prst="rect">
                <a:avLst/>
              </a:prstGeom>
              <a:blipFill>
                <a:blip r:embed="rId2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2D6D56-B6FE-FCE3-661C-85026268FA30}"/>
                  </a:ext>
                </a:extLst>
              </p:cNvPr>
              <p:cNvSpPr txBox="1"/>
              <p:nvPr/>
            </p:nvSpPr>
            <p:spPr>
              <a:xfrm>
                <a:off x="6348216" y="2932757"/>
                <a:ext cx="2665409" cy="645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A2D6D56-B6FE-FCE3-661C-8502626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16" y="2932757"/>
                <a:ext cx="2665409" cy="64504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0AA563-36CB-1F31-161E-5798C255D450}"/>
                  </a:ext>
                </a:extLst>
              </p:cNvPr>
              <p:cNvSpPr txBox="1"/>
              <p:nvPr/>
            </p:nvSpPr>
            <p:spPr>
              <a:xfrm>
                <a:off x="7239167" y="3600538"/>
                <a:ext cx="3174331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0AA563-36CB-1F31-161E-5798C255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167" y="3600538"/>
                <a:ext cx="3174331" cy="1083182"/>
              </a:xfrm>
              <a:prstGeom prst="rect">
                <a:avLst/>
              </a:prstGeom>
              <a:blipFill>
                <a:blip r:embed="rId26"/>
                <a:stretch>
                  <a:fillRect l="-6800" t="-82558" b="-1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7CB1B86-3AD8-853D-025C-8A9841423E54}"/>
                  </a:ext>
                </a:extLst>
              </p:cNvPr>
              <p:cNvSpPr txBox="1"/>
              <p:nvPr/>
            </p:nvSpPr>
            <p:spPr>
              <a:xfrm>
                <a:off x="7246816" y="4633213"/>
                <a:ext cx="5131213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accent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accent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7CB1B86-3AD8-853D-025C-8A9841423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816" y="4633213"/>
                <a:ext cx="5131213" cy="1083182"/>
              </a:xfrm>
              <a:prstGeom prst="rect">
                <a:avLst/>
              </a:prstGeom>
              <a:blipFill>
                <a:blip r:embed="rId27"/>
                <a:stretch>
                  <a:fillRect l="-3704" t="-80460" b="-126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F3707C-8555-333D-A914-C7B3FB4B98D3}"/>
                  </a:ext>
                </a:extLst>
              </p:cNvPr>
              <p:cNvSpPr txBox="1"/>
              <p:nvPr/>
            </p:nvSpPr>
            <p:spPr>
              <a:xfrm>
                <a:off x="0" y="5590441"/>
                <a:ext cx="3367397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F3707C-8555-333D-A914-C7B3FB4B9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90441"/>
                <a:ext cx="3367397" cy="957826"/>
              </a:xfrm>
              <a:prstGeom prst="rect">
                <a:avLst/>
              </a:prstGeom>
              <a:blipFill>
                <a:blip r:embed="rId28"/>
                <a:stretch>
                  <a:fillRect t="-98684" b="-15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63EC949-35D2-93D7-D54B-6D69CB19DC8C}"/>
                  </a:ext>
                </a:extLst>
              </p:cNvPr>
              <p:cNvSpPr txBox="1"/>
              <p:nvPr/>
            </p:nvSpPr>
            <p:spPr>
              <a:xfrm>
                <a:off x="1839005" y="6407183"/>
                <a:ext cx="16475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63EC949-35D2-93D7-D54B-6D69CB19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005" y="6407183"/>
                <a:ext cx="1647502" cy="400110"/>
              </a:xfrm>
              <a:prstGeom prst="rect">
                <a:avLst/>
              </a:prstGeom>
              <a:blipFill>
                <a:blip r:embed="rId2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289784-C03E-EB8C-1C8A-E347BDEEFD68}"/>
                  </a:ext>
                </a:extLst>
              </p:cNvPr>
              <p:cNvSpPr txBox="1"/>
              <p:nvPr/>
            </p:nvSpPr>
            <p:spPr>
              <a:xfrm>
                <a:off x="7237902" y="5865923"/>
                <a:ext cx="2588144" cy="552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289784-C03E-EB8C-1C8A-E347BDEEF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902" y="5865923"/>
                <a:ext cx="2588144" cy="55297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C924A8-A88D-B270-4759-9CB76AC59579}"/>
              </a:ext>
            </a:extLst>
          </p:cNvPr>
          <p:cNvSpPr txBox="1"/>
          <p:nvPr/>
        </p:nvSpPr>
        <p:spPr>
          <a:xfrm>
            <a:off x="2655696" y="55235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Hidden 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7B6030-09E0-44BD-1846-4CFC4A6208F1}"/>
              </a:ext>
            </a:extLst>
          </p:cNvPr>
          <p:cNvSpPr txBox="1"/>
          <p:nvPr/>
        </p:nvSpPr>
        <p:spPr>
          <a:xfrm>
            <a:off x="139272" y="132394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Input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40156-BBB0-659D-FCFB-1595704464BF}"/>
              </a:ext>
            </a:extLst>
          </p:cNvPr>
          <p:cNvSpPr txBox="1"/>
          <p:nvPr/>
        </p:nvSpPr>
        <p:spPr>
          <a:xfrm>
            <a:off x="5179499" y="132588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85224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29" grpId="0"/>
      <p:bldP spid="34" grpId="0" animBg="1"/>
      <p:bldP spid="35" grpId="0"/>
      <p:bldP spid="71" grpId="0"/>
      <p:bldP spid="72" grpId="0" animBg="1"/>
      <p:bldP spid="73" grpId="0"/>
      <p:bldP spid="80" grpId="0"/>
      <p:bldP spid="81" grpId="0"/>
      <p:bldP spid="82" grpId="0"/>
      <p:bldP spid="83" grpId="0"/>
      <p:bldP spid="84" grpId="0"/>
      <p:bldP spid="85" grpId="0"/>
      <p:bldP spid="87" grpId="0"/>
      <p:bldP spid="88" grpId="0"/>
      <p:bldP spid="89" grpId="0"/>
      <p:bldP spid="90" grpId="0"/>
      <p:bldP spid="93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07281-C57D-DDCE-EE40-81E2C1F2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FB8BA55-DA8E-9C47-02DB-C8827B8C34C9}"/>
              </a:ext>
            </a:extLst>
          </p:cNvPr>
          <p:cNvSpPr/>
          <p:nvPr/>
        </p:nvSpPr>
        <p:spPr>
          <a:xfrm>
            <a:off x="3153120" y="1065178"/>
            <a:ext cx="5957727" cy="5223164"/>
          </a:xfrm>
          <a:prstGeom prst="rect">
            <a:avLst/>
          </a:prstGeom>
          <a:solidFill>
            <a:srgbClr val="8BE4EA"/>
          </a:solidFill>
          <a:ln>
            <a:solidFill>
              <a:srgbClr val="8BE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09A2CD-6CEE-4D7A-9E2F-5BA73E731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</a:t>
            </a:r>
          </a:p>
        </p:txBody>
      </p:sp>
      <p:sp>
        <p:nvSpPr>
          <p:cNvPr id="9" name="Google Shape;356;p54">
            <a:extLst>
              <a:ext uri="{FF2B5EF4-FFF2-40B4-BE49-F238E27FC236}">
                <a16:creationId xmlns:a16="http://schemas.microsoft.com/office/drawing/2014/main" id="{5A8FBDF9-58B5-0E76-A94F-2D15774DF877}"/>
              </a:ext>
            </a:extLst>
          </p:cNvPr>
          <p:cNvSpPr/>
          <p:nvPr/>
        </p:nvSpPr>
        <p:spPr>
          <a:xfrm>
            <a:off x="5682661" y="2318430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10" name="Google Shape;357;p54">
            <a:extLst>
              <a:ext uri="{FF2B5EF4-FFF2-40B4-BE49-F238E27FC236}">
                <a16:creationId xmlns:a16="http://schemas.microsoft.com/office/drawing/2014/main" id="{9F424CBB-2859-9836-0FE0-6110E423A3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8243" y="4080470"/>
            <a:ext cx="40407" cy="3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69;p54">
            <a:extLst>
              <a:ext uri="{FF2B5EF4-FFF2-40B4-BE49-F238E27FC236}">
                <a16:creationId xmlns:a16="http://schemas.microsoft.com/office/drawing/2014/main" id="{B5E41D47-5A4F-0649-656C-A79AC8FD8386}"/>
              </a:ext>
            </a:extLst>
          </p:cNvPr>
          <p:cNvSpPr/>
          <p:nvPr/>
        </p:nvSpPr>
        <p:spPr>
          <a:xfrm>
            <a:off x="3167691" y="4878650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" name="Google Shape;372;p54">
            <a:extLst>
              <a:ext uri="{FF2B5EF4-FFF2-40B4-BE49-F238E27FC236}">
                <a16:creationId xmlns:a16="http://schemas.microsoft.com/office/drawing/2014/main" id="{C70BB01F-23C9-1A63-46E9-6EA07A5824B5}"/>
              </a:ext>
            </a:extLst>
          </p:cNvPr>
          <p:cNvSpPr/>
          <p:nvPr/>
        </p:nvSpPr>
        <p:spPr>
          <a:xfrm>
            <a:off x="3167691" y="3103017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" name="Google Shape;375;p54">
            <a:extLst>
              <a:ext uri="{FF2B5EF4-FFF2-40B4-BE49-F238E27FC236}">
                <a16:creationId xmlns:a16="http://schemas.microsoft.com/office/drawing/2014/main" id="{DF93CA31-87C7-FEFF-FD83-86E3EBCF4262}"/>
              </a:ext>
            </a:extLst>
          </p:cNvPr>
          <p:cNvSpPr/>
          <p:nvPr/>
        </p:nvSpPr>
        <p:spPr>
          <a:xfrm>
            <a:off x="3183322" y="2188156"/>
            <a:ext cx="500000" cy="500000"/>
          </a:xfrm>
          <a:prstGeom prst="flowChartConnector">
            <a:avLst/>
          </a:prstGeom>
          <a:solidFill>
            <a:srgbClr val="A2EBA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" name="Google Shape;384;p54">
            <a:extLst>
              <a:ext uri="{FF2B5EF4-FFF2-40B4-BE49-F238E27FC236}">
                <a16:creationId xmlns:a16="http://schemas.microsoft.com/office/drawing/2014/main" id="{B0A2183B-B263-8F12-B5CC-276A27F2238D}"/>
              </a:ext>
            </a:extLst>
          </p:cNvPr>
          <p:cNvCxnSpPr>
            <a:cxnSpLocks/>
            <a:stCxn id="12" idx="7"/>
            <a:endCxn id="9" idx="3"/>
          </p:cNvCxnSpPr>
          <p:nvPr/>
        </p:nvCxnSpPr>
        <p:spPr>
          <a:xfrm flipV="1">
            <a:off x="3594468" y="3055900"/>
            <a:ext cx="2214723" cy="189597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85;p54">
            <a:extLst>
              <a:ext uri="{FF2B5EF4-FFF2-40B4-BE49-F238E27FC236}">
                <a16:creationId xmlns:a16="http://schemas.microsoft.com/office/drawing/2014/main" id="{2B60090F-781D-FC79-8C34-EDBA966106E7}"/>
              </a:ext>
            </a:extLst>
          </p:cNvPr>
          <p:cNvCxnSpPr>
            <a:cxnSpLocks/>
            <a:stCxn id="13" idx="7"/>
            <a:endCxn id="9" idx="2"/>
          </p:cNvCxnSpPr>
          <p:nvPr/>
        </p:nvCxnSpPr>
        <p:spPr>
          <a:xfrm flipV="1">
            <a:off x="3594468" y="2750430"/>
            <a:ext cx="2088193" cy="4258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86;p54">
            <a:extLst>
              <a:ext uri="{FF2B5EF4-FFF2-40B4-BE49-F238E27FC236}">
                <a16:creationId xmlns:a16="http://schemas.microsoft.com/office/drawing/2014/main" id="{8B56EF4F-B5A2-CD8C-6192-BD0D7AA613A7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>
            <a:off x="3683322" y="2438156"/>
            <a:ext cx="2125869" cy="680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C74868-E620-65AF-2E19-60F5C5434876}"/>
                  </a:ext>
                </a:extLst>
              </p:cNvPr>
              <p:cNvSpPr txBox="1"/>
              <p:nvPr/>
            </p:nvSpPr>
            <p:spPr>
              <a:xfrm>
                <a:off x="3290149" y="3095291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C74868-E620-65AF-2E19-60F5C5434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149" y="3095291"/>
                <a:ext cx="327743" cy="430887"/>
              </a:xfrm>
              <a:prstGeom prst="rect">
                <a:avLst/>
              </a:prstGeom>
              <a:blipFill>
                <a:blip r:embed="rId3"/>
                <a:stretch>
                  <a:fillRect l="-26923" r="-2692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0A4273-2317-70C0-D075-C970FAFD5CB9}"/>
                  </a:ext>
                </a:extLst>
              </p:cNvPr>
              <p:cNvSpPr txBox="1"/>
              <p:nvPr/>
            </p:nvSpPr>
            <p:spPr>
              <a:xfrm>
                <a:off x="3239159" y="4843904"/>
                <a:ext cx="32774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0A4273-2317-70C0-D075-C970FAFD5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9" y="4843904"/>
                <a:ext cx="327743" cy="430887"/>
              </a:xfrm>
              <a:prstGeom prst="rect">
                <a:avLst/>
              </a:prstGeom>
              <a:blipFill>
                <a:blip r:embed="rId4"/>
                <a:stretch>
                  <a:fillRect l="-22222" r="-3703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BB309A-DCA5-A95D-4168-01B8F870960B}"/>
                  </a:ext>
                </a:extLst>
              </p:cNvPr>
              <p:cNvSpPr txBox="1"/>
              <p:nvPr/>
            </p:nvSpPr>
            <p:spPr>
              <a:xfrm>
                <a:off x="4461470" y="1968092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BB309A-DCA5-A95D-4168-01B8F870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470" y="1968092"/>
                <a:ext cx="548868" cy="386581"/>
              </a:xfrm>
              <a:prstGeom prst="rect">
                <a:avLst/>
              </a:prstGeom>
              <a:blipFill>
                <a:blip r:embed="rId5"/>
                <a:stretch>
                  <a:fillRect l="-4545" t="-6452" r="-6818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oogle Shape;388;p54">
            <a:extLst>
              <a:ext uri="{FF2B5EF4-FFF2-40B4-BE49-F238E27FC236}">
                <a16:creationId xmlns:a16="http://schemas.microsoft.com/office/drawing/2014/main" id="{5C794B24-9476-5FD6-D784-ACF7E47AD828}"/>
              </a:ext>
            </a:extLst>
          </p:cNvPr>
          <p:cNvCxnSpPr>
            <a:cxnSpLocks/>
            <a:stCxn id="9" idx="6"/>
            <a:endCxn id="8" idx="1"/>
          </p:cNvCxnSpPr>
          <p:nvPr/>
        </p:nvCxnSpPr>
        <p:spPr>
          <a:xfrm>
            <a:off x="6546661" y="2750430"/>
            <a:ext cx="1740638" cy="31539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766330-1615-1D84-E793-BD85EDBDB7EC}"/>
                  </a:ext>
                </a:extLst>
              </p:cNvPr>
              <p:cNvSpPr txBox="1"/>
              <p:nvPr/>
            </p:nvSpPr>
            <p:spPr>
              <a:xfrm>
                <a:off x="3194326" y="2121076"/>
                <a:ext cx="551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3766330-1615-1D84-E793-BD85EDBDB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326" y="2121076"/>
                <a:ext cx="551339" cy="523220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356;p54">
            <a:extLst>
              <a:ext uri="{FF2B5EF4-FFF2-40B4-BE49-F238E27FC236}">
                <a16:creationId xmlns:a16="http://schemas.microsoft.com/office/drawing/2014/main" id="{8F38C887-63F9-9FF9-A74B-9F57D380E96B}"/>
              </a:ext>
            </a:extLst>
          </p:cNvPr>
          <p:cNvSpPr/>
          <p:nvPr/>
        </p:nvSpPr>
        <p:spPr>
          <a:xfrm>
            <a:off x="5664000" y="3429000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43" name="Google Shape;356;p54">
            <a:extLst>
              <a:ext uri="{FF2B5EF4-FFF2-40B4-BE49-F238E27FC236}">
                <a16:creationId xmlns:a16="http://schemas.microsoft.com/office/drawing/2014/main" id="{9A4F054C-5A7D-4ED2-CC7E-A20B8B1290F5}"/>
              </a:ext>
            </a:extLst>
          </p:cNvPr>
          <p:cNvSpPr/>
          <p:nvPr/>
        </p:nvSpPr>
        <p:spPr>
          <a:xfrm>
            <a:off x="5664000" y="5117625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45" name="Google Shape;358;p54">
            <a:extLst>
              <a:ext uri="{FF2B5EF4-FFF2-40B4-BE49-F238E27FC236}">
                <a16:creationId xmlns:a16="http://schemas.microsoft.com/office/drawing/2014/main" id="{84ED10E9-8A98-8F8E-5E68-9F92998B9D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0921" y="4652306"/>
            <a:ext cx="40407" cy="32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386;p54">
            <a:extLst>
              <a:ext uri="{FF2B5EF4-FFF2-40B4-BE49-F238E27FC236}">
                <a16:creationId xmlns:a16="http://schemas.microsoft.com/office/drawing/2014/main" id="{B31FE004-FC4A-65A5-03D5-D52D5BF58822}"/>
              </a:ext>
            </a:extLst>
          </p:cNvPr>
          <p:cNvCxnSpPr>
            <a:cxnSpLocks/>
            <a:stCxn id="15" idx="5"/>
            <a:endCxn id="42" idx="1"/>
          </p:cNvCxnSpPr>
          <p:nvPr/>
        </p:nvCxnSpPr>
        <p:spPr>
          <a:xfrm>
            <a:off x="3610099" y="2614933"/>
            <a:ext cx="2180431" cy="940597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386;p54">
            <a:extLst>
              <a:ext uri="{FF2B5EF4-FFF2-40B4-BE49-F238E27FC236}">
                <a16:creationId xmlns:a16="http://schemas.microsoft.com/office/drawing/2014/main" id="{43AC8B6A-9C24-4C76-94F3-4CEEF9E7338C}"/>
              </a:ext>
            </a:extLst>
          </p:cNvPr>
          <p:cNvCxnSpPr>
            <a:cxnSpLocks/>
            <a:stCxn id="15" idx="4"/>
            <a:endCxn id="43" idx="1"/>
          </p:cNvCxnSpPr>
          <p:nvPr/>
        </p:nvCxnSpPr>
        <p:spPr>
          <a:xfrm>
            <a:off x="3433322" y="2688156"/>
            <a:ext cx="2357208" cy="255599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385;p54">
            <a:extLst>
              <a:ext uri="{FF2B5EF4-FFF2-40B4-BE49-F238E27FC236}">
                <a16:creationId xmlns:a16="http://schemas.microsoft.com/office/drawing/2014/main" id="{93B0C40E-77D8-5562-1981-830367055C05}"/>
              </a:ext>
            </a:extLst>
          </p:cNvPr>
          <p:cNvCxnSpPr>
            <a:cxnSpLocks/>
            <a:stCxn id="13" idx="6"/>
            <a:endCxn id="42" idx="2"/>
          </p:cNvCxnSpPr>
          <p:nvPr/>
        </p:nvCxnSpPr>
        <p:spPr>
          <a:xfrm>
            <a:off x="3667691" y="3353017"/>
            <a:ext cx="1996309" cy="507983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385;p54">
            <a:extLst>
              <a:ext uri="{FF2B5EF4-FFF2-40B4-BE49-F238E27FC236}">
                <a16:creationId xmlns:a16="http://schemas.microsoft.com/office/drawing/2014/main" id="{43C93555-4655-FC75-740D-132D94F9D182}"/>
              </a:ext>
            </a:extLst>
          </p:cNvPr>
          <p:cNvCxnSpPr>
            <a:cxnSpLocks/>
            <a:stCxn id="13" idx="4"/>
            <a:endCxn id="43" idx="2"/>
          </p:cNvCxnSpPr>
          <p:nvPr/>
        </p:nvCxnSpPr>
        <p:spPr>
          <a:xfrm>
            <a:off x="3417691" y="3603017"/>
            <a:ext cx="2246309" cy="194660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384;p54">
            <a:extLst>
              <a:ext uri="{FF2B5EF4-FFF2-40B4-BE49-F238E27FC236}">
                <a16:creationId xmlns:a16="http://schemas.microsoft.com/office/drawing/2014/main" id="{C752CA5F-8446-994D-2D1C-99F4FE56E31B}"/>
              </a:ext>
            </a:extLst>
          </p:cNvPr>
          <p:cNvCxnSpPr>
            <a:cxnSpLocks/>
            <a:stCxn id="12" idx="6"/>
            <a:endCxn id="42" idx="3"/>
          </p:cNvCxnSpPr>
          <p:nvPr/>
        </p:nvCxnSpPr>
        <p:spPr>
          <a:xfrm flipV="1">
            <a:off x="3667691" y="4166470"/>
            <a:ext cx="2122839" cy="96218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384;p54">
            <a:extLst>
              <a:ext uri="{FF2B5EF4-FFF2-40B4-BE49-F238E27FC236}">
                <a16:creationId xmlns:a16="http://schemas.microsoft.com/office/drawing/2014/main" id="{926EB9C3-B7AF-EAC1-D2F1-C238933AAECB}"/>
              </a:ext>
            </a:extLst>
          </p:cNvPr>
          <p:cNvCxnSpPr>
            <a:cxnSpLocks/>
            <a:stCxn id="12" idx="5"/>
            <a:endCxn id="43" idx="3"/>
          </p:cNvCxnSpPr>
          <p:nvPr/>
        </p:nvCxnSpPr>
        <p:spPr>
          <a:xfrm>
            <a:off x="3594468" y="5305427"/>
            <a:ext cx="2196062" cy="54966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E9FA848-9AEA-0779-5E82-91A7B5703E40}"/>
                  </a:ext>
                </a:extLst>
              </p:cNvPr>
              <p:cNvSpPr txBox="1"/>
              <p:nvPr/>
            </p:nvSpPr>
            <p:spPr>
              <a:xfrm>
                <a:off x="3805932" y="5519824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𝑀𝐷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E9FA848-9AEA-0779-5E82-91A7B570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932" y="5519824"/>
                <a:ext cx="558358" cy="384785"/>
              </a:xfrm>
              <a:prstGeom prst="rect">
                <a:avLst/>
              </a:prstGeom>
              <a:blipFill>
                <a:blip r:embed="rId7"/>
                <a:stretch>
                  <a:fillRect l="-2222" t="-6250" r="-666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B0BAB2-C0D4-8F40-ED5E-4E1E8815C8CC}"/>
                  </a:ext>
                </a:extLst>
              </p:cNvPr>
              <p:cNvSpPr txBox="1"/>
              <p:nvPr/>
            </p:nvSpPr>
            <p:spPr>
              <a:xfrm>
                <a:off x="5858749" y="2444960"/>
                <a:ext cx="6072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B0BAB2-C0D4-8F40-ED5E-4E1E8815C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49" y="2444960"/>
                <a:ext cx="607282" cy="523220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22AE01-5783-2838-8836-47878B2A934C}"/>
                  </a:ext>
                </a:extLst>
              </p:cNvPr>
              <p:cNvSpPr txBox="1"/>
              <p:nvPr/>
            </p:nvSpPr>
            <p:spPr>
              <a:xfrm>
                <a:off x="3968082" y="4882222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22AE01-5783-2838-8836-47878B2A9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082" y="4882222"/>
                <a:ext cx="558358" cy="384785"/>
              </a:xfrm>
              <a:prstGeom prst="rect">
                <a:avLst/>
              </a:prstGeom>
              <a:blipFill>
                <a:blip r:embed="rId9"/>
                <a:stretch>
                  <a:fillRect l="-2222" t="-3226" r="-6667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45A7D-99C9-B719-1836-78B18A07FB86}"/>
                  </a:ext>
                </a:extLst>
              </p:cNvPr>
              <p:cNvSpPr txBox="1"/>
              <p:nvPr/>
            </p:nvSpPr>
            <p:spPr>
              <a:xfrm>
                <a:off x="3479202" y="4246483"/>
                <a:ext cx="558358" cy="384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045A7D-99C9-B719-1836-78B18A07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202" y="4246483"/>
                <a:ext cx="558358" cy="384785"/>
              </a:xfrm>
              <a:prstGeom prst="rect">
                <a:avLst/>
              </a:prstGeom>
              <a:blipFill>
                <a:blip r:embed="rId10"/>
                <a:stretch>
                  <a:fillRect l="-4545" t="-3226" r="-90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ECB9A-39DA-7E95-BCA2-E6497331CCD3}"/>
                  </a:ext>
                </a:extLst>
              </p:cNvPr>
              <p:cNvSpPr txBox="1"/>
              <p:nvPr/>
            </p:nvSpPr>
            <p:spPr>
              <a:xfrm>
                <a:off x="5831912" y="3526178"/>
                <a:ext cx="615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ECB9A-39DA-7E95-BCA2-E6497331C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12" y="3526178"/>
                <a:ext cx="615553" cy="523220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F995B-36A6-C501-61C5-0F90BA7E6AFA}"/>
                  </a:ext>
                </a:extLst>
              </p:cNvPr>
              <p:cNvSpPr txBox="1"/>
              <p:nvPr/>
            </p:nvSpPr>
            <p:spPr>
              <a:xfrm>
                <a:off x="5755074" y="5198443"/>
                <a:ext cx="7005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F995B-36A6-C501-61C5-0F90BA7E6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074" y="5198443"/>
                <a:ext cx="700513" cy="523220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356;p54">
            <a:extLst>
              <a:ext uri="{FF2B5EF4-FFF2-40B4-BE49-F238E27FC236}">
                <a16:creationId xmlns:a16="http://schemas.microsoft.com/office/drawing/2014/main" id="{4E7B027A-A046-D66C-85A3-91A65D4C16EA}"/>
              </a:ext>
            </a:extLst>
          </p:cNvPr>
          <p:cNvSpPr/>
          <p:nvPr/>
        </p:nvSpPr>
        <p:spPr>
          <a:xfrm>
            <a:off x="8160769" y="2939290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8D3EC1-A5DF-3526-D144-50F11973A979}"/>
                  </a:ext>
                </a:extLst>
              </p:cNvPr>
              <p:cNvSpPr txBox="1"/>
              <p:nvPr/>
            </p:nvSpPr>
            <p:spPr>
              <a:xfrm>
                <a:off x="8336857" y="3065820"/>
                <a:ext cx="6324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D8D3EC1-A5DF-3526-D144-50F11973A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57" y="3065820"/>
                <a:ext cx="632416" cy="523220"/>
              </a:xfrm>
              <a:prstGeom prst="rect">
                <a:avLst/>
              </a:prstGeom>
              <a:blipFill>
                <a:blip r:embed="rId1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Google Shape;356;p54">
            <a:extLst>
              <a:ext uri="{FF2B5EF4-FFF2-40B4-BE49-F238E27FC236}">
                <a16:creationId xmlns:a16="http://schemas.microsoft.com/office/drawing/2014/main" id="{76A026A7-9A93-F3B3-A736-BEE2C10275BE}"/>
              </a:ext>
            </a:extLst>
          </p:cNvPr>
          <p:cNvSpPr/>
          <p:nvPr/>
        </p:nvSpPr>
        <p:spPr>
          <a:xfrm>
            <a:off x="8165532" y="4655824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6D1679-FBFD-3FA0-AD52-61356815ABE6}"/>
                  </a:ext>
                </a:extLst>
              </p:cNvPr>
              <p:cNvSpPr txBox="1"/>
              <p:nvPr/>
            </p:nvSpPr>
            <p:spPr>
              <a:xfrm>
                <a:off x="8341620" y="4782354"/>
                <a:ext cx="685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6D1679-FBFD-3FA0-AD52-61356815A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20" y="4782354"/>
                <a:ext cx="685509" cy="523220"/>
              </a:xfrm>
              <a:prstGeom prst="rect">
                <a:avLst/>
              </a:prstGeom>
              <a:blipFill>
                <a:blip r:embed="rId1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oogle Shape;388;p54">
            <a:extLst>
              <a:ext uri="{FF2B5EF4-FFF2-40B4-BE49-F238E27FC236}">
                <a16:creationId xmlns:a16="http://schemas.microsoft.com/office/drawing/2014/main" id="{6B9F1906-3DB8-1447-41A3-7ECB6283663A}"/>
              </a:ext>
            </a:extLst>
          </p:cNvPr>
          <p:cNvCxnSpPr>
            <a:cxnSpLocks/>
            <a:stCxn id="9" idx="5"/>
            <a:endCxn id="34" idx="1"/>
          </p:cNvCxnSpPr>
          <p:nvPr/>
        </p:nvCxnSpPr>
        <p:spPr>
          <a:xfrm>
            <a:off x="6420131" y="3055900"/>
            <a:ext cx="1871931" cy="17264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" name="Google Shape;358;p54">
            <a:extLst>
              <a:ext uri="{FF2B5EF4-FFF2-40B4-BE49-F238E27FC236}">
                <a16:creationId xmlns:a16="http://schemas.microsoft.com/office/drawing/2014/main" id="{9AB59DD8-58BE-0773-3C11-9887A797F6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8212" y="4045722"/>
            <a:ext cx="40407" cy="320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388;p54">
            <a:extLst>
              <a:ext uri="{FF2B5EF4-FFF2-40B4-BE49-F238E27FC236}">
                <a16:creationId xmlns:a16="http://schemas.microsoft.com/office/drawing/2014/main" id="{1073D759-8F8B-EE55-0081-8833E255487D}"/>
              </a:ext>
            </a:extLst>
          </p:cNvPr>
          <p:cNvCxnSpPr>
            <a:cxnSpLocks/>
            <a:stCxn id="42" idx="6"/>
            <a:endCxn id="8" idx="2"/>
          </p:cNvCxnSpPr>
          <p:nvPr/>
        </p:nvCxnSpPr>
        <p:spPr>
          <a:xfrm flipV="1">
            <a:off x="6528000" y="3371290"/>
            <a:ext cx="1632769" cy="48971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388;p54">
            <a:extLst>
              <a:ext uri="{FF2B5EF4-FFF2-40B4-BE49-F238E27FC236}">
                <a16:creationId xmlns:a16="http://schemas.microsoft.com/office/drawing/2014/main" id="{C82091EC-E2C4-8D2E-827A-E9DC900FAD8D}"/>
              </a:ext>
            </a:extLst>
          </p:cNvPr>
          <p:cNvCxnSpPr>
            <a:cxnSpLocks/>
            <a:stCxn id="42" idx="5"/>
            <a:endCxn id="34" idx="2"/>
          </p:cNvCxnSpPr>
          <p:nvPr/>
        </p:nvCxnSpPr>
        <p:spPr>
          <a:xfrm>
            <a:off x="6401470" y="4166470"/>
            <a:ext cx="1764062" cy="9213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388;p54">
            <a:extLst>
              <a:ext uri="{FF2B5EF4-FFF2-40B4-BE49-F238E27FC236}">
                <a16:creationId xmlns:a16="http://schemas.microsoft.com/office/drawing/2014/main" id="{86DECAF7-EC30-07A7-72B0-5A74851489DC}"/>
              </a:ext>
            </a:extLst>
          </p:cNvPr>
          <p:cNvCxnSpPr>
            <a:cxnSpLocks/>
            <a:stCxn id="43" idx="5"/>
            <a:endCxn id="34" idx="3"/>
          </p:cNvCxnSpPr>
          <p:nvPr/>
        </p:nvCxnSpPr>
        <p:spPr>
          <a:xfrm flipV="1">
            <a:off x="6401470" y="5393294"/>
            <a:ext cx="1890592" cy="46180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388;p54">
            <a:extLst>
              <a:ext uri="{FF2B5EF4-FFF2-40B4-BE49-F238E27FC236}">
                <a16:creationId xmlns:a16="http://schemas.microsoft.com/office/drawing/2014/main" id="{613938B1-CBB8-2ABA-1FC3-B58A0FE3A057}"/>
              </a:ext>
            </a:extLst>
          </p:cNvPr>
          <p:cNvCxnSpPr>
            <a:cxnSpLocks/>
            <a:stCxn id="43" idx="7"/>
            <a:endCxn id="8" idx="3"/>
          </p:cNvCxnSpPr>
          <p:nvPr/>
        </p:nvCxnSpPr>
        <p:spPr>
          <a:xfrm flipV="1">
            <a:off x="6401470" y="3676760"/>
            <a:ext cx="1885829" cy="156739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356;p54">
            <a:extLst>
              <a:ext uri="{FF2B5EF4-FFF2-40B4-BE49-F238E27FC236}">
                <a16:creationId xmlns:a16="http://schemas.microsoft.com/office/drawing/2014/main" id="{EA6F63AE-7335-165A-0F2B-E82F8F4E858F}"/>
              </a:ext>
            </a:extLst>
          </p:cNvPr>
          <p:cNvSpPr/>
          <p:nvPr/>
        </p:nvSpPr>
        <p:spPr>
          <a:xfrm>
            <a:off x="5682661" y="1391165"/>
            <a:ext cx="864000" cy="864000"/>
          </a:xfrm>
          <a:prstGeom prst="ellipse">
            <a:avLst/>
          </a:prstGeom>
          <a:solidFill>
            <a:srgbClr val="FDB515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877616-BF45-8E97-2CD4-747D9E661368}"/>
                  </a:ext>
                </a:extLst>
              </p:cNvPr>
              <p:cNvSpPr txBox="1"/>
              <p:nvPr/>
            </p:nvSpPr>
            <p:spPr>
              <a:xfrm>
                <a:off x="5858749" y="1517695"/>
                <a:ext cx="6155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3877616-BF45-8E97-2CD4-747D9E661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49" y="1517695"/>
                <a:ext cx="615553" cy="523220"/>
              </a:xfrm>
              <a:prstGeom prst="rect">
                <a:avLst/>
              </a:prstGeom>
              <a:blipFill>
                <a:blip r:embed="rId1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Google Shape;388;p54">
            <a:extLst>
              <a:ext uri="{FF2B5EF4-FFF2-40B4-BE49-F238E27FC236}">
                <a16:creationId xmlns:a16="http://schemas.microsoft.com/office/drawing/2014/main" id="{B508D181-C4B4-0ECC-1A96-A858ECAC1B4C}"/>
              </a:ext>
            </a:extLst>
          </p:cNvPr>
          <p:cNvCxnSpPr>
            <a:cxnSpLocks/>
            <a:stCxn id="72" idx="6"/>
            <a:endCxn id="8" idx="0"/>
          </p:cNvCxnSpPr>
          <p:nvPr/>
        </p:nvCxnSpPr>
        <p:spPr>
          <a:xfrm>
            <a:off x="6546661" y="1823165"/>
            <a:ext cx="2046108" cy="111612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388;p54">
            <a:extLst>
              <a:ext uri="{FF2B5EF4-FFF2-40B4-BE49-F238E27FC236}">
                <a16:creationId xmlns:a16="http://schemas.microsoft.com/office/drawing/2014/main" id="{D4131A1A-6EB7-609F-1405-78A22EA53D77}"/>
              </a:ext>
            </a:extLst>
          </p:cNvPr>
          <p:cNvCxnSpPr>
            <a:cxnSpLocks/>
            <a:stCxn id="72" idx="5"/>
            <a:endCxn id="34" idx="0"/>
          </p:cNvCxnSpPr>
          <p:nvPr/>
        </p:nvCxnSpPr>
        <p:spPr>
          <a:xfrm>
            <a:off x="6420131" y="2128635"/>
            <a:ext cx="2177401" cy="2527189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3602D76-9EF1-2EE6-DB52-65C33C46209E}"/>
                  </a:ext>
                </a:extLst>
              </p:cNvPr>
              <p:cNvSpPr txBox="1"/>
              <p:nvPr/>
            </p:nvSpPr>
            <p:spPr>
              <a:xfrm>
                <a:off x="7552586" y="2023855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3602D76-9EF1-2EE6-DB52-65C33C462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586" y="2023855"/>
                <a:ext cx="548868" cy="386581"/>
              </a:xfrm>
              <a:prstGeom prst="rect">
                <a:avLst/>
              </a:prstGeom>
              <a:blipFill>
                <a:blip r:embed="rId16"/>
                <a:stretch>
                  <a:fillRect l="-4545" t="-6452" r="-90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DB0941C-49F0-0ED6-FF7E-0F1B22BABC96}"/>
                  </a:ext>
                </a:extLst>
              </p:cNvPr>
              <p:cNvSpPr txBox="1"/>
              <p:nvPr/>
            </p:nvSpPr>
            <p:spPr>
              <a:xfrm>
                <a:off x="7178658" y="248184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DB0941C-49F0-0ED6-FF7E-0F1B22BAB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58" y="2481849"/>
                <a:ext cx="548868" cy="386581"/>
              </a:xfrm>
              <a:prstGeom prst="rect">
                <a:avLst/>
              </a:prstGeom>
              <a:blipFill>
                <a:blip r:embed="rId17"/>
                <a:stretch>
                  <a:fillRect l="-4545" t="-6250" r="-68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1699D8-9AAE-05B0-D29A-D9BF4ADAF1A8}"/>
                  </a:ext>
                </a:extLst>
              </p:cNvPr>
              <p:cNvSpPr txBox="1"/>
              <p:nvPr/>
            </p:nvSpPr>
            <p:spPr>
              <a:xfrm>
                <a:off x="6673191" y="2980609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1699D8-9AAE-05B0-D29A-D9BF4ADAF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191" y="2980609"/>
                <a:ext cx="548868" cy="386581"/>
              </a:xfrm>
              <a:prstGeom prst="rect">
                <a:avLst/>
              </a:prstGeom>
              <a:blipFill>
                <a:blip r:embed="rId18"/>
                <a:stretch>
                  <a:fillRect l="-4545" t="-3226" r="-9091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8F19032-2C50-3A40-6E2A-7D2581E5AABA}"/>
                  </a:ext>
                </a:extLst>
              </p:cNvPr>
              <p:cNvSpPr txBox="1"/>
              <p:nvPr/>
            </p:nvSpPr>
            <p:spPr>
              <a:xfrm>
                <a:off x="6506438" y="4987616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8F19032-2C50-3A40-6E2A-7D2581E5A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438" y="4987616"/>
                <a:ext cx="548868" cy="386581"/>
              </a:xfrm>
              <a:prstGeom prst="rect">
                <a:avLst/>
              </a:prstGeom>
              <a:blipFill>
                <a:blip r:embed="rId19"/>
                <a:stretch>
                  <a:fillRect l="-4545" t="-3125" r="-68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8BB815D-7CE8-7098-8F02-F36347B69A5E}"/>
                  </a:ext>
                </a:extLst>
              </p:cNvPr>
              <p:cNvSpPr txBox="1"/>
              <p:nvPr/>
            </p:nvSpPr>
            <p:spPr>
              <a:xfrm>
                <a:off x="6546661" y="5777264"/>
                <a:ext cx="548868" cy="386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𝑘𝑀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00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8BB815D-7CE8-7098-8F02-F36347B69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1" y="5777264"/>
                <a:ext cx="548868" cy="386581"/>
              </a:xfrm>
              <a:prstGeom prst="rect">
                <a:avLst/>
              </a:prstGeom>
              <a:blipFill>
                <a:blip r:embed="rId20"/>
                <a:stretch>
                  <a:fillRect l="-4545" t="-6452" r="-909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D9BE2-B847-658A-0469-0CE2853A58C5}"/>
                  </a:ext>
                </a:extLst>
              </p:cNvPr>
              <p:cNvSpPr txBox="1"/>
              <p:nvPr/>
            </p:nvSpPr>
            <p:spPr>
              <a:xfrm>
                <a:off x="2170053" y="2016844"/>
                <a:ext cx="806086" cy="334412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/>
                  <a:t>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400"/>
                  <a:t>3.7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/>
              </a:p>
              <a:p>
                <a:pPr algn="ctr">
                  <a:lnSpc>
                    <a:spcPct val="150000"/>
                  </a:lnSpc>
                </a:pPr>
                <a:endParaRPr lang="en-US" sz="2800"/>
              </a:p>
              <a:p>
                <a:pPr algn="ctr">
                  <a:lnSpc>
                    <a:spcPct val="150000"/>
                  </a:lnSpc>
                </a:pPr>
                <a:r>
                  <a:rPr lang="en-US" sz="2400"/>
                  <a:t>-0.6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8D9BE2-B847-658A-0469-0CE2853A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53" y="2016844"/>
                <a:ext cx="806086" cy="3344121"/>
              </a:xfrm>
              <a:prstGeom prst="rect">
                <a:avLst/>
              </a:prstGeom>
              <a:blipFill>
                <a:blip r:embed="rId21"/>
                <a:stretch>
                  <a:fillRect l="-4615" r="-6154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5EC2E723-4A18-1CB7-83E4-E5C7AA4E85AC}"/>
              </a:ext>
            </a:extLst>
          </p:cNvPr>
          <p:cNvSpPr/>
          <p:nvPr/>
        </p:nvSpPr>
        <p:spPr>
          <a:xfrm>
            <a:off x="2260344" y="2049173"/>
            <a:ext cx="759201" cy="3344121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52839-FE10-3B7A-5070-69C3C5BF9867}"/>
                  </a:ext>
                </a:extLst>
              </p:cNvPr>
              <p:cNvSpPr txBox="1"/>
              <p:nvPr/>
            </p:nvSpPr>
            <p:spPr>
              <a:xfrm>
                <a:off x="9125418" y="3013004"/>
                <a:ext cx="806086" cy="246695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400"/>
                  <a:t>0.81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2000"/>
                  <a:t> </a:t>
                </a:r>
                <a:endParaRPr lang="en-US" sz="240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/>
              </a:p>
              <a:p>
                <a:pPr algn="ctr">
                  <a:lnSpc>
                    <a:spcPct val="150000"/>
                  </a:lnSpc>
                </a:pPr>
                <a:endParaRPr lang="en-US" sz="1400"/>
              </a:p>
              <a:p>
                <a:pPr algn="ctr">
                  <a:lnSpc>
                    <a:spcPct val="150000"/>
                  </a:lnSpc>
                </a:pPr>
                <a:r>
                  <a:rPr lang="en-US" sz="2400"/>
                  <a:t>1.2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852839-FE10-3B7A-5070-69C3C5BF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418" y="3013004"/>
                <a:ext cx="806086" cy="2466957"/>
              </a:xfrm>
              <a:prstGeom prst="rect">
                <a:avLst/>
              </a:prstGeom>
              <a:blipFill>
                <a:blip r:embed="rId22"/>
                <a:stretch>
                  <a:fillRect l="-9375" r="-10938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457D9A4E-8A04-CAE2-C555-E43986DD7D38}"/>
              </a:ext>
            </a:extLst>
          </p:cNvPr>
          <p:cNvSpPr/>
          <p:nvPr/>
        </p:nvSpPr>
        <p:spPr>
          <a:xfrm>
            <a:off x="9174144" y="3045333"/>
            <a:ext cx="759201" cy="2466957"/>
          </a:xfrm>
          <a:prstGeom prst="bracketPair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F5E857-EB4B-DE9A-BB1A-EF3D5824324B}"/>
                  </a:ext>
                </a:extLst>
              </p:cNvPr>
              <p:cNvSpPr txBox="1"/>
              <p:nvPr/>
            </p:nvSpPr>
            <p:spPr>
              <a:xfrm>
                <a:off x="8334374" y="5446634"/>
                <a:ext cx="66928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F5E857-EB4B-DE9A-BB1A-EF3D5824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374" y="5446634"/>
                <a:ext cx="669286" cy="769441"/>
              </a:xfrm>
              <a:prstGeom prst="rect">
                <a:avLst/>
              </a:prstGeom>
              <a:blipFill>
                <a:blip r:embed="rId23"/>
                <a:stretch>
                  <a:fillRect l="-15094" r="-11321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BD4D091-D362-3408-49B3-DED758799C14}"/>
              </a:ext>
            </a:extLst>
          </p:cNvPr>
          <p:cNvSpPr txBox="1"/>
          <p:nvPr/>
        </p:nvSpPr>
        <p:spPr>
          <a:xfrm>
            <a:off x="5238459" y="1033906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Hidden layer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40FED9-AEA9-F97B-EF69-E358D7D141BB}"/>
              </a:ext>
            </a:extLst>
          </p:cNvPr>
          <p:cNvSpPr txBox="1"/>
          <p:nvPr/>
        </p:nvSpPr>
        <p:spPr>
          <a:xfrm>
            <a:off x="3079959" y="1540646"/>
            <a:ext cx="92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Input layer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5BA3C-0640-03D0-5F58-E03CC99012F9}"/>
              </a:ext>
            </a:extLst>
          </p:cNvPr>
          <p:cNvSpPr txBox="1"/>
          <p:nvPr/>
        </p:nvSpPr>
        <p:spPr>
          <a:xfrm>
            <a:off x="8166211" y="2036593"/>
            <a:ext cx="112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61684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  <p:bldP spid="19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7396-9A3F-8374-26F8-081C6F4B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/>
              <a:t>Limitations of Fixed Basis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0266-0294-AC62-64CF-18FF90FC3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37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70018-87A4-F603-9819-9A7128E9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C3D38B1-16CD-302F-4D76-17F7E31C2FC5}"/>
              </a:ext>
            </a:extLst>
          </p:cNvPr>
          <p:cNvSpPr/>
          <p:nvPr/>
        </p:nvSpPr>
        <p:spPr>
          <a:xfrm>
            <a:off x="409945" y="1065178"/>
            <a:ext cx="7687239" cy="5223164"/>
          </a:xfrm>
          <a:prstGeom prst="rect">
            <a:avLst/>
          </a:prstGeom>
          <a:solidFill>
            <a:srgbClr val="8BE4EA"/>
          </a:solidFill>
          <a:ln>
            <a:solidFill>
              <a:srgbClr val="8BE4E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5E0F36-6DD8-0890-FC7F-81AD84ED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Neural Network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FCB9550-3097-14CE-DBDE-391C1F37B0BE}"/>
              </a:ext>
            </a:extLst>
          </p:cNvPr>
          <p:cNvGrpSpPr/>
          <p:nvPr/>
        </p:nvGrpSpPr>
        <p:grpSpPr>
          <a:xfrm>
            <a:off x="674516" y="2438156"/>
            <a:ext cx="1384109" cy="3416939"/>
            <a:chOff x="674516" y="2438156"/>
            <a:chExt cx="1384109" cy="3416939"/>
          </a:xfrm>
        </p:grpSpPr>
        <p:cxnSp>
          <p:nvCxnSpPr>
            <p:cNvPr id="20" name="Google Shape;384;p54">
              <a:extLst>
                <a:ext uri="{FF2B5EF4-FFF2-40B4-BE49-F238E27FC236}">
                  <a16:creationId xmlns:a16="http://schemas.microsoft.com/office/drawing/2014/main" id="{96EFEFAA-85BC-4C05-2FFC-FF1FAE028889}"/>
                </a:ext>
              </a:extLst>
            </p:cNvPr>
            <p:cNvCxnSpPr>
              <a:cxnSpLocks/>
              <a:stCxn id="12" idx="7"/>
              <a:endCxn id="9" idx="3"/>
            </p:cNvCxnSpPr>
            <p:nvPr/>
          </p:nvCxnSpPr>
          <p:spPr>
            <a:xfrm flipV="1">
              <a:off x="851293" y="3055900"/>
              <a:ext cx="1207332" cy="1895973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85;p54">
              <a:extLst>
                <a:ext uri="{FF2B5EF4-FFF2-40B4-BE49-F238E27FC236}">
                  <a16:creationId xmlns:a16="http://schemas.microsoft.com/office/drawing/2014/main" id="{4B78C3B0-8DF4-4B8D-223D-6717344DA21B}"/>
                </a:ext>
              </a:extLst>
            </p:cNvPr>
            <p:cNvCxnSpPr>
              <a:cxnSpLocks/>
              <a:stCxn id="13" idx="7"/>
              <a:endCxn id="9" idx="2"/>
            </p:cNvCxnSpPr>
            <p:nvPr/>
          </p:nvCxnSpPr>
          <p:spPr>
            <a:xfrm flipV="1">
              <a:off x="851293" y="2750430"/>
              <a:ext cx="1080802" cy="42581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386;p54">
              <a:extLst>
                <a:ext uri="{FF2B5EF4-FFF2-40B4-BE49-F238E27FC236}">
                  <a16:creationId xmlns:a16="http://schemas.microsoft.com/office/drawing/2014/main" id="{FA91E7C9-79C9-29E7-55A5-EBF1CEFE1EDB}"/>
                </a:ext>
              </a:extLst>
            </p:cNvPr>
            <p:cNvCxnSpPr>
              <a:cxnSpLocks/>
              <a:stCxn id="15" idx="6"/>
              <a:endCxn id="9" idx="1"/>
            </p:cNvCxnSpPr>
            <p:nvPr/>
          </p:nvCxnSpPr>
          <p:spPr>
            <a:xfrm>
              <a:off x="940147" y="2438156"/>
              <a:ext cx="1118478" cy="680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2" name="Google Shape;386;p54">
              <a:extLst>
                <a:ext uri="{FF2B5EF4-FFF2-40B4-BE49-F238E27FC236}">
                  <a16:creationId xmlns:a16="http://schemas.microsoft.com/office/drawing/2014/main" id="{020E4E80-89A7-40AB-19CB-E46F2B295443}"/>
                </a:ext>
              </a:extLst>
            </p:cNvPr>
            <p:cNvCxnSpPr>
              <a:cxnSpLocks/>
              <a:stCxn id="15" idx="5"/>
              <a:endCxn id="42" idx="1"/>
            </p:cNvCxnSpPr>
            <p:nvPr/>
          </p:nvCxnSpPr>
          <p:spPr>
            <a:xfrm>
              <a:off x="866924" y="2614933"/>
              <a:ext cx="1173040" cy="940597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" name="Google Shape;386;p54">
              <a:extLst>
                <a:ext uri="{FF2B5EF4-FFF2-40B4-BE49-F238E27FC236}">
                  <a16:creationId xmlns:a16="http://schemas.microsoft.com/office/drawing/2014/main" id="{D5168CEF-7A39-784C-B1A2-E84C7AA0CF23}"/>
                </a:ext>
              </a:extLst>
            </p:cNvPr>
            <p:cNvCxnSpPr>
              <a:cxnSpLocks/>
              <a:stCxn id="15" idx="4"/>
              <a:endCxn id="43" idx="1"/>
            </p:cNvCxnSpPr>
            <p:nvPr/>
          </p:nvCxnSpPr>
          <p:spPr>
            <a:xfrm>
              <a:off x="690147" y="2688156"/>
              <a:ext cx="1349817" cy="255599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" name="Google Shape;385;p54">
              <a:extLst>
                <a:ext uri="{FF2B5EF4-FFF2-40B4-BE49-F238E27FC236}">
                  <a16:creationId xmlns:a16="http://schemas.microsoft.com/office/drawing/2014/main" id="{CE8D91B0-84C2-DC69-6E28-B1F5B722029F}"/>
                </a:ext>
              </a:extLst>
            </p:cNvPr>
            <p:cNvCxnSpPr>
              <a:cxnSpLocks/>
              <a:stCxn id="13" idx="6"/>
              <a:endCxn id="42" idx="2"/>
            </p:cNvCxnSpPr>
            <p:nvPr/>
          </p:nvCxnSpPr>
          <p:spPr>
            <a:xfrm>
              <a:off x="924516" y="3353017"/>
              <a:ext cx="988918" cy="507983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" name="Google Shape;385;p54">
              <a:extLst>
                <a:ext uri="{FF2B5EF4-FFF2-40B4-BE49-F238E27FC236}">
                  <a16:creationId xmlns:a16="http://schemas.microsoft.com/office/drawing/2014/main" id="{FFE5A71A-0AF4-ACC7-6B76-2027BAE1A1C7}"/>
                </a:ext>
              </a:extLst>
            </p:cNvPr>
            <p:cNvCxnSpPr>
              <a:cxnSpLocks/>
              <a:stCxn id="13" idx="4"/>
              <a:endCxn id="43" idx="2"/>
            </p:cNvCxnSpPr>
            <p:nvPr/>
          </p:nvCxnSpPr>
          <p:spPr>
            <a:xfrm>
              <a:off x="674516" y="3603017"/>
              <a:ext cx="1238918" cy="194660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4" name="Google Shape;384;p54">
              <a:extLst>
                <a:ext uri="{FF2B5EF4-FFF2-40B4-BE49-F238E27FC236}">
                  <a16:creationId xmlns:a16="http://schemas.microsoft.com/office/drawing/2014/main" id="{94C9E117-2E6D-8F17-6071-5829A9C719EF}"/>
                </a:ext>
              </a:extLst>
            </p:cNvPr>
            <p:cNvCxnSpPr>
              <a:cxnSpLocks/>
              <a:stCxn id="12" idx="6"/>
              <a:endCxn id="42" idx="3"/>
            </p:cNvCxnSpPr>
            <p:nvPr/>
          </p:nvCxnSpPr>
          <p:spPr>
            <a:xfrm flipV="1">
              <a:off x="924516" y="4166470"/>
              <a:ext cx="1115448" cy="96218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" name="Google Shape;384;p54">
              <a:extLst>
                <a:ext uri="{FF2B5EF4-FFF2-40B4-BE49-F238E27FC236}">
                  <a16:creationId xmlns:a16="http://schemas.microsoft.com/office/drawing/2014/main" id="{BBB1A8AB-F475-C122-CF61-E801A6445959}"/>
                </a:ext>
              </a:extLst>
            </p:cNvPr>
            <p:cNvCxnSpPr>
              <a:cxnSpLocks/>
              <a:stCxn id="12" idx="5"/>
              <a:endCxn id="43" idx="3"/>
            </p:cNvCxnSpPr>
            <p:nvPr/>
          </p:nvCxnSpPr>
          <p:spPr>
            <a:xfrm>
              <a:off x="851293" y="5305427"/>
              <a:ext cx="1188671" cy="549668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B0E7660-2E30-71A6-E23A-5449C5FA3F21}"/>
              </a:ext>
            </a:extLst>
          </p:cNvPr>
          <p:cNvGrpSpPr/>
          <p:nvPr/>
        </p:nvGrpSpPr>
        <p:grpSpPr>
          <a:xfrm>
            <a:off x="564601" y="1966588"/>
            <a:ext cx="1191344" cy="3891221"/>
            <a:chOff x="564601" y="1966588"/>
            <a:chExt cx="1191344" cy="3891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206131F-7228-C898-7900-E2C5AB3CF2AE}"/>
                    </a:ext>
                  </a:extLst>
                </p:cNvPr>
                <p:cNvSpPr txBox="1"/>
                <p:nvPr/>
              </p:nvSpPr>
              <p:spPr>
                <a:xfrm>
                  <a:off x="799299" y="5473024"/>
                  <a:ext cx="558358" cy="384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𝑀𝐷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206131F-7228-C898-7900-E2C5AB3CF2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99" y="5473024"/>
                  <a:ext cx="558358" cy="384785"/>
                </a:xfrm>
                <a:prstGeom prst="rect">
                  <a:avLst/>
                </a:prstGeom>
                <a:blipFill>
                  <a:blip r:embed="rId2"/>
                  <a:stretch>
                    <a:fillRect l="-4348" t="-6452" r="-4348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F27115AE-8D50-EA8D-9C4B-DD0A98D86F0E}"/>
                </a:ext>
              </a:extLst>
            </p:cNvPr>
            <p:cNvGrpSpPr/>
            <p:nvPr/>
          </p:nvGrpSpPr>
          <p:grpSpPr>
            <a:xfrm>
              <a:off x="564601" y="1966588"/>
              <a:ext cx="1191344" cy="3300419"/>
              <a:chOff x="564601" y="1966588"/>
              <a:chExt cx="1191344" cy="330041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43C379D-4202-9016-9622-F0CDE1F44E40}"/>
                      </a:ext>
                    </a:extLst>
                  </p:cNvPr>
                  <p:cNvSpPr txBox="1"/>
                  <p:nvPr/>
                </p:nvSpPr>
                <p:spPr>
                  <a:xfrm>
                    <a:off x="1207077" y="1966588"/>
                    <a:ext cx="548868" cy="3865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200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43C379D-4202-9016-9622-F0CDE1F44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7077" y="1966588"/>
                    <a:ext cx="548868" cy="38658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545" t="-6452" r="-6818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541929CF-0F1D-CBFB-DCAE-5EFC175BDF4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922" y="4882222"/>
                    <a:ext cx="558358" cy="3847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200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541929CF-0F1D-CBFB-DCAE-5EFC175BDF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922" y="4882222"/>
                    <a:ext cx="558358" cy="3847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" t="-3226" r="-6667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9553940-DEDC-804D-5D20-CD07DFFDDCD0}"/>
                      </a:ext>
                    </a:extLst>
                  </p:cNvPr>
                  <p:cNvSpPr txBox="1"/>
                  <p:nvPr/>
                </p:nvSpPr>
                <p:spPr>
                  <a:xfrm>
                    <a:off x="564601" y="4231604"/>
                    <a:ext cx="558358" cy="3847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oMath>
                      </m:oMathPara>
                    </a14:m>
                    <a:endParaRPr lang="en-US" sz="200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9553940-DEDC-804D-5D20-CD07DFFDD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4601" y="4231604"/>
                    <a:ext cx="558358" cy="3847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22" t="-6452" r="-6667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4" name="Google Shape;358;p54">
            <a:extLst>
              <a:ext uri="{FF2B5EF4-FFF2-40B4-BE49-F238E27FC236}">
                <a16:creationId xmlns:a16="http://schemas.microsoft.com/office/drawing/2014/main" id="{5774D784-7E23-4E9D-F460-51DCF7B69E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55897" y="3970086"/>
            <a:ext cx="40407" cy="32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EE306C4-8396-584B-FCEB-D3E30ED8D2E7}"/>
              </a:ext>
            </a:extLst>
          </p:cNvPr>
          <p:cNvGrpSpPr/>
          <p:nvPr/>
        </p:nvGrpSpPr>
        <p:grpSpPr>
          <a:xfrm>
            <a:off x="2650904" y="1823165"/>
            <a:ext cx="1684618" cy="4031930"/>
            <a:chOff x="2650904" y="1823165"/>
            <a:chExt cx="1684618" cy="4031930"/>
          </a:xfrm>
        </p:grpSpPr>
        <p:cxnSp>
          <p:nvCxnSpPr>
            <p:cNvPr id="37" name="Google Shape;388;p54">
              <a:extLst>
                <a:ext uri="{FF2B5EF4-FFF2-40B4-BE49-F238E27FC236}">
                  <a16:creationId xmlns:a16="http://schemas.microsoft.com/office/drawing/2014/main" id="{42ACB8FF-BCEC-B272-FD7F-6C3229F71F5B}"/>
                </a:ext>
              </a:extLst>
            </p:cNvPr>
            <p:cNvCxnSpPr>
              <a:cxnSpLocks/>
              <a:stCxn id="9" idx="6"/>
              <a:endCxn id="8" idx="1"/>
            </p:cNvCxnSpPr>
            <p:nvPr/>
          </p:nvCxnSpPr>
          <p:spPr>
            <a:xfrm>
              <a:off x="2796095" y="2750430"/>
              <a:ext cx="1229194" cy="31539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" name="Google Shape;388;p54">
              <a:extLst>
                <a:ext uri="{FF2B5EF4-FFF2-40B4-BE49-F238E27FC236}">
                  <a16:creationId xmlns:a16="http://schemas.microsoft.com/office/drawing/2014/main" id="{63AED142-755D-FFF2-381B-4FEB8C53176D}"/>
                </a:ext>
              </a:extLst>
            </p:cNvPr>
            <p:cNvCxnSpPr>
              <a:cxnSpLocks/>
              <a:stCxn id="9" idx="5"/>
              <a:endCxn id="34" idx="1"/>
            </p:cNvCxnSpPr>
            <p:nvPr/>
          </p:nvCxnSpPr>
          <p:spPr>
            <a:xfrm>
              <a:off x="2669565" y="3055900"/>
              <a:ext cx="1360487" cy="172645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6" name="Google Shape;388;p54">
              <a:extLst>
                <a:ext uri="{FF2B5EF4-FFF2-40B4-BE49-F238E27FC236}">
                  <a16:creationId xmlns:a16="http://schemas.microsoft.com/office/drawing/2014/main" id="{3E3141F0-5AC9-547E-5C37-9FD2D868B63A}"/>
                </a:ext>
              </a:extLst>
            </p:cNvPr>
            <p:cNvCxnSpPr>
              <a:cxnSpLocks/>
              <a:stCxn id="42" idx="6"/>
              <a:endCxn id="8" idx="2"/>
            </p:cNvCxnSpPr>
            <p:nvPr/>
          </p:nvCxnSpPr>
          <p:spPr>
            <a:xfrm flipV="1">
              <a:off x="2777434" y="3371290"/>
              <a:ext cx="1121325" cy="48971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0" name="Google Shape;388;p54">
              <a:extLst>
                <a:ext uri="{FF2B5EF4-FFF2-40B4-BE49-F238E27FC236}">
                  <a16:creationId xmlns:a16="http://schemas.microsoft.com/office/drawing/2014/main" id="{EEC88861-F3A3-59EA-7F8B-A4619D320EC2}"/>
                </a:ext>
              </a:extLst>
            </p:cNvPr>
            <p:cNvCxnSpPr>
              <a:cxnSpLocks/>
              <a:stCxn id="42" idx="5"/>
              <a:endCxn id="34" idx="2"/>
            </p:cNvCxnSpPr>
            <p:nvPr/>
          </p:nvCxnSpPr>
          <p:spPr>
            <a:xfrm>
              <a:off x="2650904" y="4166470"/>
              <a:ext cx="1252618" cy="92135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" name="Google Shape;388;p54">
              <a:extLst>
                <a:ext uri="{FF2B5EF4-FFF2-40B4-BE49-F238E27FC236}">
                  <a16:creationId xmlns:a16="http://schemas.microsoft.com/office/drawing/2014/main" id="{08963D1D-15E6-51A7-AF20-BEFF81853D5F}"/>
                </a:ext>
              </a:extLst>
            </p:cNvPr>
            <p:cNvCxnSpPr>
              <a:cxnSpLocks/>
              <a:stCxn id="43" idx="5"/>
              <a:endCxn id="34" idx="3"/>
            </p:cNvCxnSpPr>
            <p:nvPr/>
          </p:nvCxnSpPr>
          <p:spPr>
            <a:xfrm flipV="1">
              <a:off x="2650904" y="5393294"/>
              <a:ext cx="1379148" cy="46180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" name="Google Shape;388;p54">
              <a:extLst>
                <a:ext uri="{FF2B5EF4-FFF2-40B4-BE49-F238E27FC236}">
                  <a16:creationId xmlns:a16="http://schemas.microsoft.com/office/drawing/2014/main" id="{E8077D7B-517E-7C13-841A-D9728502EE10}"/>
                </a:ext>
              </a:extLst>
            </p:cNvPr>
            <p:cNvCxnSpPr>
              <a:cxnSpLocks/>
              <a:stCxn id="43" idx="7"/>
              <a:endCxn id="8" idx="3"/>
            </p:cNvCxnSpPr>
            <p:nvPr/>
          </p:nvCxnSpPr>
          <p:spPr>
            <a:xfrm flipV="1">
              <a:off x="2650904" y="3676760"/>
              <a:ext cx="1374385" cy="156739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" name="Google Shape;388;p54">
              <a:extLst>
                <a:ext uri="{FF2B5EF4-FFF2-40B4-BE49-F238E27FC236}">
                  <a16:creationId xmlns:a16="http://schemas.microsoft.com/office/drawing/2014/main" id="{DBEFB024-FC4E-AE7E-B39B-7567D422B5F6}"/>
                </a:ext>
              </a:extLst>
            </p:cNvPr>
            <p:cNvCxnSpPr>
              <a:cxnSpLocks/>
              <a:stCxn id="72" idx="6"/>
              <a:endCxn id="8" idx="0"/>
            </p:cNvCxnSpPr>
            <p:nvPr/>
          </p:nvCxnSpPr>
          <p:spPr>
            <a:xfrm>
              <a:off x="2796095" y="1823165"/>
              <a:ext cx="1534664" cy="111612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7" name="Google Shape;388;p54">
              <a:extLst>
                <a:ext uri="{FF2B5EF4-FFF2-40B4-BE49-F238E27FC236}">
                  <a16:creationId xmlns:a16="http://schemas.microsoft.com/office/drawing/2014/main" id="{0852324D-9A18-077A-CB93-6E41A7E8A079}"/>
                </a:ext>
              </a:extLst>
            </p:cNvPr>
            <p:cNvCxnSpPr>
              <a:cxnSpLocks/>
              <a:stCxn id="72" idx="5"/>
              <a:endCxn id="34" idx="0"/>
            </p:cNvCxnSpPr>
            <p:nvPr/>
          </p:nvCxnSpPr>
          <p:spPr>
            <a:xfrm>
              <a:off x="2669565" y="2128635"/>
              <a:ext cx="1665957" cy="252718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A0DBD1B-D75F-8BE6-81F8-132262D12020}"/>
              </a:ext>
            </a:extLst>
          </p:cNvPr>
          <p:cNvGrpSpPr/>
          <p:nvPr/>
        </p:nvGrpSpPr>
        <p:grpSpPr>
          <a:xfrm>
            <a:off x="2445118" y="1808814"/>
            <a:ext cx="1411891" cy="4295712"/>
            <a:chOff x="2445118" y="1808814"/>
            <a:chExt cx="1411891" cy="42957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F490A00-E1F3-E7A3-CFCB-CB829525BCE4}"/>
                    </a:ext>
                  </a:extLst>
                </p:cNvPr>
                <p:cNvSpPr txBox="1"/>
                <p:nvPr/>
              </p:nvSpPr>
              <p:spPr>
                <a:xfrm>
                  <a:off x="3308141" y="1808814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F490A00-E1F3-E7A3-CFCB-CB829525BC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141" y="1808814"/>
                  <a:ext cx="548868" cy="386581"/>
                </a:xfrm>
                <a:prstGeom prst="rect">
                  <a:avLst/>
                </a:prstGeom>
                <a:blipFill>
                  <a:blip r:embed="rId7"/>
                  <a:stretch>
                    <a:fillRect l="-4545" t="-3226" r="-9091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1E673A6-BC2D-91C7-F835-6794666568A5}"/>
                    </a:ext>
                  </a:extLst>
                </p:cNvPr>
                <p:cNvSpPr txBox="1"/>
                <p:nvPr/>
              </p:nvSpPr>
              <p:spPr>
                <a:xfrm>
                  <a:off x="3180213" y="2451005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1E673A6-BC2D-91C7-F835-6794666568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213" y="2451005"/>
                  <a:ext cx="548868" cy="386581"/>
                </a:xfrm>
                <a:prstGeom prst="rect">
                  <a:avLst/>
                </a:prstGeom>
                <a:blipFill>
                  <a:blip r:embed="rId8"/>
                  <a:stretch>
                    <a:fillRect l="-4545" t="-3125" r="-9091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ADAB7F3-FAB7-D7E8-2198-D717E933D0E7}"/>
                    </a:ext>
                  </a:extLst>
                </p:cNvPr>
                <p:cNvSpPr txBox="1"/>
                <p:nvPr/>
              </p:nvSpPr>
              <p:spPr>
                <a:xfrm>
                  <a:off x="2445118" y="4522385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ADAB7F3-FAB7-D7E8-2198-D717E933D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118" y="4522385"/>
                  <a:ext cx="548868" cy="386581"/>
                </a:xfrm>
                <a:prstGeom prst="rect">
                  <a:avLst/>
                </a:prstGeom>
                <a:blipFill>
                  <a:blip r:embed="rId9"/>
                  <a:stretch>
                    <a:fillRect l="-4545" t="-6452" r="-9091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B6AA787-2244-581C-4A0D-CB022D613E32}"/>
                    </a:ext>
                  </a:extLst>
                </p:cNvPr>
                <p:cNvSpPr txBox="1"/>
                <p:nvPr/>
              </p:nvSpPr>
              <p:spPr>
                <a:xfrm>
                  <a:off x="2905779" y="5717945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𝑃𝑀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B6AA787-2244-581C-4A0D-CB022D613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779" y="5717945"/>
                  <a:ext cx="548868" cy="386581"/>
                </a:xfrm>
                <a:prstGeom prst="rect">
                  <a:avLst/>
                </a:prstGeom>
                <a:blipFill>
                  <a:blip r:embed="rId10"/>
                  <a:stretch>
                    <a:fillRect l="-2222" t="-6452" r="-6667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F616DE-B247-4B87-C93B-EFBC4BE5F7C6}"/>
                  </a:ext>
                </a:extLst>
              </p:cNvPr>
              <p:cNvSpPr txBox="1"/>
              <p:nvPr/>
            </p:nvSpPr>
            <p:spPr>
              <a:xfrm>
                <a:off x="7371144" y="5408101"/>
                <a:ext cx="66928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F616DE-B247-4B87-C93B-EFBC4BE5F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144" y="5408101"/>
                <a:ext cx="669286" cy="769441"/>
              </a:xfrm>
              <a:prstGeom prst="rect">
                <a:avLst/>
              </a:prstGeom>
              <a:blipFill>
                <a:blip r:embed="rId11"/>
                <a:stretch>
                  <a:fillRect l="-12963" r="-9259" b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1B57630-1F4E-72B2-0D83-30615B288D88}"/>
              </a:ext>
            </a:extLst>
          </p:cNvPr>
          <p:cNvGrpSpPr/>
          <p:nvPr/>
        </p:nvGrpSpPr>
        <p:grpSpPr>
          <a:xfrm>
            <a:off x="336784" y="1540646"/>
            <a:ext cx="925031" cy="3838004"/>
            <a:chOff x="336784" y="1540646"/>
            <a:chExt cx="925031" cy="3838004"/>
          </a:xfrm>
        </p:grpSpPr>
        <p:pic>
          <p:nvPicPr>
            <p:cNvPr id="10" name="Google Shape;357;p54">
              <a:extLst>
                <a:ext uri="{FF2B5EF4-FFF2-40B4-BE49-F238E27FC236}">
                  <a16:creationId xmlns:a16="http://schemas.microsoft.com/office/drawing/2014/main" id="{25A78297-8927-DC62-1472-A3432AF4634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60596" y="3957496"/>
              <a:ext cx="40407" cy="320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369;p54">
              <a:extLst>
                <a:ext uri="{FF2B5EF4-FFF2-40B4-BE49-F238E27FC236}">
                  <a16:creationId xmlns:a16="http://schemas.microsoft.com/office/drawing/2014/main" id="{03C3B955-5D0D-6A99-AD9A-E77A4E36178C}"/>
                </a:ext>
              </a:extLst>
            </p:cNvPr>
            <p:cNvSpPr/>
            <p:nvPr/>
          </p:nvSpPr>
          <p:spPr>
            <a:xfrm>
              <a:off x="424516" y="4878650"/>
              <a:ext cx="500000" cy="500000"/>
            </a:xfrm>
            <a:prstGeom prst="flowChartConnector">
              <a:avLst/>
            </a:prstGeom>
            <a:solidFill>
              <a:srgbClr val="A2EBA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" name="Google Shape;372;p54">
              <a:extLst>
                <a:ext uri="{FF2B5EF4-FFF2-40B4-BE49-F238E27FC236}">
                  <a16:creationId xmlns:a16="http://schemas.microsoft.com/office/drawing/2014/main" id="{DF56AC42-FDB8-2BC4-5986-2D14A26E0EBC}"/>
                </a:ext>
              </a:extLst>
            </p:cNvPr>
            <p:cNvSpPr/>
            <p:nvPr/>
          </p:nvSpPr>
          <p:spPr>
            <a:xfrm>
              <a:off x="424516" y="3103017"/>
              <a:ext cx="500000" cy="500000"/>
            </a:xfrm>
            <a:prstGeom prst="flowChartConnector">
              <a:avLst/>
            </a:prstGeom>
            <a:solidFill>
              <a:srgbClr val="A2EBA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" name="Google Shape;375;p54">
              <a:extLst>
                <a:ext uri="{FF2B5EF4-FFF2-40B4-BE49-F238E27FC236}">
                  <a16:creationId xmlns:a16="http://schemas.microsoft.com/office/drawing/2014/main" id="{394CB2E5-C9BF-979B-325F-FF88722902F2}"/>
                </a:ext>
              </a:extLst>
            </p:cNvPr>
            <p:cNvSpPr/>
            <p:nvPr/>
          </p:nvSpPr>
          <p:spPr>
            <a:xfrm>
              <a:off x="440147" y="2188156"/>
              <a:ext cx="500000" cy="500000"/>
            </a:xfrm>
            <a:prstGeom prst="flowChartConnector">
              <a:avLst/>
            </a:prstGeom>
            <a:solidFill>
              <a:srgbClr val="A2EBA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5287DC-43FC-07E3-A428-7068519CBBF2}"/>
                    </a:ext>
                  </a:extLst>
                </p:cNvPr>
                <p:cNvSpPr txBox="1"/>
                <p:nvPr/>
              </p:nvSpPr>
              <p:spPr>
                <a:xfrm>
                  <a:off x="546974" y="3095291"/>
                  <a:ext cx="3277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5287DC-43FC-07E3-A428-7068519CB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74" y="3095291"/>
                  <a:ext cx="327743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26923" r="-2692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B9ADC3-64C1-F3B7-4123-2F17EEED32F5}"/>
                    </a:ext>
                  </a:extLst>
                </p:cNvPr>
                <p:cNvSpPr txBox="1"/>
                <p:nvPr/>
              </p:nvSpPr>
              <p:spPr>
                <a:xfrm>
                  <a:off x="495984" y="4843904"/>
                  <a:ext cx="3277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800">
                    <a:solidFill>
                      <a:schemeClr val="accent3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8B9ADC3-64C1-F3B7-4123-2F17EEED3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984" y="4843904"/>
                  <a:ext cx="327743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22222" r="-370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F95066-8C5C-8450-1351-D61D18A41361}"/>
                    </a:ext>
                  </a:extLst>
                </p:cNvPr>
                <p:cNvSpPr txBox="1"/>
                <p:nvPr/>
              </p:nvSpPr>
              <p:spPr>
                <a:xfrm>
                  <a:off x="451151" y="2121076"/>
                  <a:ext cx="55133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1F95066-8C5C-8450-1351-D61D18A41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151" y="2121076"/>
                  <a:ext cx="551339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381EA7-BB26-588C-6FF1-1871855FAF55}"/>
                </a:ext>
              </a:extLst>
            </p:cNvPr>
            <p:cNvSpPr txBox="1"/>
            <p:nvPr/>
          </p:nvSpPr>
          <p:spPr>
            <a:xfrm>
              <a:off x="336784" y="1540646"/>
              <a:ext cx="92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Input layer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F188E13-1AD6-9422-E36A-04E4766C1CBD}"/>
              </a:ext>
            </a:extLst>
          </p:cNvPr>
          <p:cNvGrpSpPr/>
          <p:nvPr/>
        </p:nvGrpSpPr>
        <p:grpSpPr>
          <a:xfrm>
            <a:off x="6950209" y="1679943"/>
            <a:ext cx="1146975" cy="3800017"/>
            <a:chOff x="6950209" y="1679943"/>
            <a:chExt cx="1146975" cy="38000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D853C8-9EBC-6D7E-D969-861F9041A1B7}"/>
                </a:ext>
              </a:extLst>
            </p:cNvPr>
            <p:cNvSpPr txBox="1"/>
            <p:nvPr/>
          </p:nvSpPr>
          <p:spPr>
            <a:xfrm>
              <a:off x="6975947" y="1679943"/>
              <a:ext cx="11212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Output layer</a:t>
              </a:r>
            </a:p>
          </p:txBody>
        </p:sp>
        <p:sp>
          <p:nvSpPr>
            <p:cNvPr id="40" name="Google Shape;356;p54">
              <a:extLst>
                <a:ext uri="{FF2B5EF4-FFF2-40B4-BE49-F238E27FC236}">
                  <a16:creationId xmlns:a16="http://schemas.microsoft.com/office/drawing/2014/main" id="{B9DECE94-EB3C-CD0B-C385-5461B0110508}"/>
                </a:ext>
              </a:extLst>
            </p:cNvPr>
            <p:cNvSpPr/>
            <p:nvPr/>
          </p:nvSpPr>
          <p:spPr>
            <a:xfrm>
              <a:off x="6950209" y="2914924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2400"/>
                <a:t> </a:t>
              </a:r>
              <a:endParaRPr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FC8B3C-2AF5-C08B-9462-3D7A188AF3E2}"/>
                    </a:ext>
                  </a:extLst>
                </p:cNvPr>
                <p:cNvSpPr txBox="1"/>
                <p:nvPr/>
              </p:nvSpPr>
              <p:spPr>
                <a:xfrm>
                  <a:off x="7126297" y="3041454"/>
                  <a:ext cx="63241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FC8B3C-2AF5-C08B-9462-3D7A188AF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297" y="3041454"/>
                  <a:ext cx="632417" cy="523220"/>
                </a:xfrm>
                <a:prstGeom prst="rect">
                  <a:avLst/>
                </a:prstGeom>
                <a:blipFill>
                  <a:blip r:embed="rId15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Google Shape;356;p54">
              <a:extLst>
                <a:ext uri="{FF2B5EF4-FFF2-40B4-BE49-F238E27FC236}">
                  <a16:creationId xmlns:a16="http://schemas.microsoft.com/office/drawing/2014/main" id="{E910B64E-9053-3C04-1635-AD045E505F7F}"/>
                </a:ext>
              </a:extLst>
            </p:cNvPr>
            <p:cNvSpPr/>
            <p:nvPr/>
          </p:nvSpPr>
          <p:spPr>
            <a:xfrm>
              <a:off x="6954972" y="4615960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B92F109-B329-DDA3-B079-355F57630E1B}"/>
                    </a:ext>
                  </a:extLst>
                </p:cNvPr>
                <p:cNvSpPr txBox="1"/>
                <p:nvPr/>
              </p:nvSpPr>
              <p:spPr>
                <a:xfrm>
                  <a:off x="7131060" y="4742490"/>
                  <a:ext cx="68550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B92F109-B329-DDA3-B079-355F57630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1060" y="4742490"/>
                  <a:ext cx="685509" cy="523220"/>
                </a:xfrm>
                <a:prstGeom prst="rect">
                  <a:avLst/>
                </a:prstGeom>
                <a:blipFill>
                  <a:blip r:embed="rId16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40612D8-24D8-9A29-FBC6-F828BC5E97D5}"/>
              </a:ext>
            </a:extLst>
          </p:cNvPr>
          <p:cNvGrpSpPr/>
          <p:nvPr/>
        </p:nvGrpSpPr>
        <p:grpSpPr>
          <a:xfrm>
            <a:off x="1457685" y="1017639"/>
            <a:ext cx="1951175" cy="4963986"/>
            <a:chOff x="1457685" y="1017639"/>
            <a:chExt cx="1951175" cy="4963986"/>
          </a:xfrm>
        </p:grpSpPr>
        <p:sp>
          <p:nvSpPr>
            <p:cNvPr id="9" name="Google Shape;356;p54">
              <a:extLst>
                <a:ext uri="{FF2B5EF4-FFF2-40B4-BE49-F238E27FC236}">
                  <a16:creationId xmlns:a16="http://schemas.microsoft.com/office/drawing/2014/main" id="{C1ACEC95-9598-8CF3-C156-56ED6B775549}"/>
                </a:ext>
              </a:extLst>
            </p:cNvPr>
            <p:cNvSpPr/>
            <p:nvPr/>
          </p:nvSpPr>
          <p:spPr>
            <a:xfrm>
              <a:off x="1932095" y="2318430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42" name="Google Shape;356;p54">
              <a:extLst>
                <a:ext uri="{FF2B5EF4-FFF2-40B4-BE49-F238E27FC236}">
                  <a16:creationId xmlns:a16="http://schemas.microsoft.com/office/drawing/2014/main" id="{6985C54B-7481-696D-4637-478708016EA8}"/>
                </a:ext>
              </a:extLst>
            </p:cNvPr>
            <p:cNvSpPr/>
            <p:nvPr/>
          </p:nvSpPr>
          <p:spPr>
            <a:xfrm>
              <a:off x="1913434" y="3429000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43" name="Google Shape;356;p54">
              <a:extLst>
                <a:ext uri="{FF2B5EF4-FFF2-40B4-BE49-F238E27FC236}">
                  <a16:creationId xmlns:a16="http://schemas.microsoft.com/office/drawing/2014/main" id="{15AA2C8A-F143-9F82-B790-245549CC2F84}"/>
                </a:ext>
              </a:extLst>
            </p:cNvPr>
            <p:cNvSpPr/>
            <p:nvPr/>
          </p:nvSpPr>
          <p:spPr>
            <a:xfrm>
              <a:off x="1913434" y="5117625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72" name="Google Shape;356;p54">
              <a:extLst>
                <a:ext uri="{FF2B5EF4-FFF2-40B4-BE49-F238E27FC236}">
                  <a16:creationId xmlns:a16="http://schemas.microsoft.com/office/drawing/2014/main" id="{1B653BC3-F4B6-BDE5-4DE2-A65EA2999E40}"/>
                </a:ext>
              </a:extLst>
            </p:cNvPr>
            <p:cNvSpPr/>
            <p:nvPr/>
          </p:nvSpPr>
          <p:spPr>
            <a:xfrm>
              <a:off x="1932095" y="1391165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AC53F9D-9D9F-51E6-B22B-C175534E7D0F}"/>
                    </a:ext>
                  </a:extLst>
                </p:cNvPr>
                <p:cNvSpPr txBox="1"/>
                <p:nvPr/>
              </p:nvSpPr>
              <p:spPr>
                <a:xfrm>
                  <a:off x="1968558" y="1472063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AC53F9D-9D9F-51E6-B22B-C175534E7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558" y="1472063"/>
                  <a:ext cx="859915" cy="633571"/>
                </a:xfrm>
                <a:prstGeom prst="rect">
                  <a:avLst/>
                </a:prstGeom>
                <a:blipFill>
                  <a:blip r:embed="rId17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3E476-B2A3-BE7E-DF24-89A170A690A5}"/>
                </a:ext>
              </a:extLst>
            </p:cNvPr>
            <p:cNvSpPr txBox="1"/>
            <p:nvPr/>
          </p:nvSpPr>
          <p:spPr>
            <a:xfrm>
              <a:off x="1457685" y="1017639"/>
              <a:ext cx="1951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Hidden layer 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C045313-9367-BA06-3D9B-05AA0007A145}"/>
                    </a:ext>
                  </a:extLst>
                </p:cNvPr>
                <p:cNvSpPr txBox="1"/>
                <p:nvPr/>
              </p:nvSpPr>
              <p:spPr>
                <a:xfrm>
                  <a:off x="1950756" y="2415070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C045313-9367-BA06-3D9B-05AA0007A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756" y="2415070"/>
                  <a:ext cx="859915" cy="633571"/>
                </a:xfrm>
                <a:prstGeom prst="rect">
                  <a:avLst/>
                </a:prstGeom>
                <a:blipFill>
                  <a:blip r:embed="rId18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ACC4528-DCA0-AA73-1ACE-BAAC09877C08}"/>
                    </a:ext>
                  </a:extLst>
                </p:cNvPr>
                <p:cNvSpPr txBox="1"/>
                <p:nvPr/>
              </p:nvSpPr>
              <p:spPr>
                <a:xfrm>
                  <a:off x="1997066" y="3502263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EACC4528-DCA0-AA73-1ACE-BAAC09877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7066" y="3502263"/>
                  <a:ext cx="859915" cy="633571"/>
                </a:xfrm>
                <a:prstGeom prst="rect">
                  <a:avLst/>
                </a:prstGeom>
                <a:blipFill>
                  <a:blip r:embed="rId19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7425233-38A3-C37B-9C93-57D2E18585FC}"/>
                    </a:ext>
                  </a:extLst>
                </p:cNvPr>
                <p:cNvSpPr txBox="1"/>
                <p:nvPr/>
              </p:nvSpPr>
              <p:spPr>
                <a:xfrm>
                  <a:off x="1963055" y="5189505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7425233-38A3-C37B-9C93-57D2E1858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3055" y="5189505"/>
                  <a:ext cx="859915" cy="633571"/>
                </a:xfrm>
                <a:prstGeom prst="rect">
                  <a:avLst/>
                </a:prstGeom>
                <a:blipFill>
                  <a:blip r:embed="rId20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70FD8A5-D1DC-2E99-F8F4-EDAA0E59F3A8}"/>
              </a:ext>
            </a:extLst>
          </p:cNvPr>
          <p:cNvGrpSpPr/>
          <p:nvPr/>
        </p:nvGrpSpPr>
        <p:grpSpPr>
          <a:xfrm>
            <a:off x="3279584" y="1310611"/>
            <a:ext cx="1951175" cy="4209213"/>
            <a:chOff x="3279584" y="1310611"/>
            <a:chExt cx="1951175" cy="4209213"/>
          </a:xfrm>
        </p:grpSpPr>
        <p:sp>
          <p:nvSpPr>
            <p:cNvPr id="8" name="Google Shape;356;p54">
              <a:extLst>
                <a:ext uri="{FF2B5EF4-FFF2-40B4-BE49-F238E27FC236}">
                  <a16:creationId xmlns:a16="http://schemas.microsoft.com/office/drawing/2014/main" id="{2CA873E9-FEF6-8239-0A74-6FCF518C5978}"/>
                </a:ext>
              </a:extLst>
            </p:cNvPr>
            <p:cNvSpPr/>
            <p:nvPr/>
          </p:nvSpPr>
          <p:spPr>
            <a:xfrm>
              <a:off x="3898759" y="2939290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2400"/>
                <a:t> </a:t>
              </a:r>
              <a:endParaRPr sz="2400"/>
            </a:p>
          </p:txBody>
        </p:sp>
        <p:sp>
          <p:nvSpPr>
            <p:cNvPr id="34" name="Google Shape;356;p54">
              <a:extLst>
                <a:ext uri="{FF2B5EF4-FFF2-40B4-BE49-F238E27FC236}">
                  <a16:creationId xmlns:a16="http://schemas.microsoft.com/office/drawing/2014/main" id="{9F49E5CF-E56A-695C-F944-E57FC7D4B792}"/>
                </a:ext>
              </a:extLst>
            </p:cNvPr>
            <p:cNvSpPr/>
            <p:nvPr/>
          </p:nvSpPr>
          <p:spPr>
            <a:xfrm>
              <a:off x="3903522" y="4655824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0BE9731-246C-5B00-793A-6FB24B8A66D1}"/>
                </a:ext>
              </a:extLst>
            </p:cNvPr>
            <p:cNvSpPr txBox="1"/>
            <p:nvPr/>
          </p:nvSpPr>
          <p:spPr>
            <a:xfrm>
              <a:off x="3279584" y="1310611"/>
              <a:ext cx="1951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Hidden layer 2</a:t>
              </a:r>
            </a:p>
          </p:txBody>
        </p:sp>
        <p:sp>
          <p:nvSpPr>
            <p:cNvPr id="67" name="Google Shape;356;p54">
              <a:extLst>
                <a:ext uri="{FF2B5EF4-FFF2-40B4-BE49-F238E27FC236}">
                  <a16:creationId xmlns:a16="http://schemas.microsoft.com/office/drawing/2014/main" id="{E82995F1-47BC-833E-A990-810176A72959}"/>
                </a:ext>
              </a:extLst>
            </p:cNvPr>
            <p:cNvSpPr/>
            <p:nvPr/>
          </p:nvSpPr>
          <p:spPr>
            <a:xfrm>
              <a:off x="3897375" y="1805193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2400"/>
                <a:t> </a:t>
              </a:r>
              <a:endParaRPr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0D502-88DD-21FD-42B1-6C4991BA2C7C}"/>
                    </a:ext>
                  </a:extLst>
                </p:cNvPr>
                <p:cNvSpPr txBox="1"/>
                <p:nvPr/>
              </p:nvSpPr>
              <p:spPr>
                <a:xfrm>
                  <a:off x="3950236" y="1889185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E60D502-88DD-21FD-42B1-6C4991BA2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236" y="1889185"/>
                  <a:ext cx="859915" cy="633571"/>
                </a:xfrm>
                <a:prstGeom prst="rect">
                  <a:avLst/>
                </a:prstGeom>
                <a:blipFill>
                  <a:blip r:embed="rId21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20F84D-4F1E-CB69-7B3B-57A160DB298B}"/>
                    </a:ext>
                  </a:extLst>
                </p:cNvPr>
                <p:cNvSpPr txBox="1"/>
                <p:nvPr/>
              </p:nvSpPr>
              <p:spPr>
                <a:xfrm>
                  <a:off x="3917420" y="3051215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A20F84D-4F1E-CB69-7B3B-57A160DB29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7420" y="3051215"/>
                  <a:ext cx="859915" cy="633571"/>
                </a:xfrm>
                <a:prstGeom prst="rect">
                  <a:avLst/>
                </a:prstGeom>
                <a:blipFill>
                  <a:blip r:embed="rId22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53C0D2E-7539-5464-FCCF-B532C54482A4}"/>
                    </a:ext>
                  </a:extLst>
                </p:cNvPr>
                <p:cNvSpPr txBox="1"/>
                <p:nvPr/>
              </p:nvSpPr>
              <p:spPr>
                <a:xfrm>
                  <a:off x="3912720" y="4703582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53C0D2E-7539-5464-FCCF-B532C544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720" y="4703582"/>
                  <a:ext cx="859915" cy="633571"/>
                </a:xfrm>
                <a:prstGeom prst="rect">
                  <a:avLst/>
                </a:prstGeom>
                <a:blipFill>
                  <a:blip r:embed="rId2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D8E8F3D-3F2F-6E21-F48B-162D0CFE5996}"/>
              </a:ext>
            </a:extLst>
          </p:cNvPr>
          <p:cNvGrpSpPr/>
          <p:nvPr/>
        </p:nvGrpSpPr>
        <p:grpSpPr>
          <a:xfrm>
            <a:off x="5112211" y="1014520"/>
            <a:ext cx="1951175" cy="4434444"/>
            <a:chOff x="5112211" y="1014520"/>
            <a:chExt cx="1951175" cy="4434444"/>
          </a:xfrm>
        </p:grpSpPr>
        <p:sp>
          <p:nvSpPr>
            <p:cNvPr id="51" name="Google Shape;356;p54">
              <a:extLst>
                <a:ext uri="{FF2B5EF4-FFF2-40B4-BE49-F238E27FC236}">
                  <a16:creationId xmlns:a16="http://schemas.microsoft.com/office/drawing/2014/main" id="{14102E4B-43A9-7B1D-623A-AF977504B9FA}"/>
                </a:ext>
              </a:extLst>
            </p:cNvPr>
            <p:cNvSpPr/>
            <p:nvPr/>
          </p:nvSpPr>
          <p:spPr>
            <a:xfrm>
              <a:off x="5554786" y="2914924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2400"/>
                <a:t> </a:t>
              </a:r>
              <a:endParaRPr sz="2400"/>
            </a:p>
          </p:txBody>
        </p:sp>
        <p:sp>
          <p:nvSpPr>
            <p:cNvPr id="56" name="Google Shape;356;p54">
              <a:extLst>
                <a:ext uri="{FF2B5EF4-FFF2-40B4-BE49-F238E27FC236}">
                  <a16:creationId xmlns:a16="http://schemas.microsoft.com/office/drawing/2014/main" id="{D4FBA9B7-CD04-9FD2-C04B-F043FA9DB05B}"/>
                </a:ext>
              </a:extLst>
            </p:cNvPr>
            <p:cNvSpPr/>
            <p:nvPr/>
          </p:nvSpPr>
          <p:spPr>
            <a:xfrm>
              <a:off x="5559549" y="4584964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215EBC-CD00-DAE4-7CE0-2C961370DC4F}"/>
                </a:ext>
              </a:extLst>
            </p:cNvPr>
            <p:cNvSpPr txBox="1"/>
            <p:nvPr/>
          </p:nvSpPr>
          <p:spPr>
            <a:xfrm>
              <a:off x="5112211" y="1014520"/>
              <a:ext cx="1951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Hidden layer 3</a:t>
              </a:r>
            </a:p>
          </p:txBody>
        </p:sp>
        <p:sp>
          <p:nvSpPr>
            <p:cNvPr id="70" name="Google Shape;356;p54">
              <a:extLst>
                <a:ext uri="{FF2B5EF4-FFF2-40B4-BE49-F238E27FC236}">
                  <a16:creationId xmlns:a16="http://schemas.microsoft.com/office/drawing/2014/main" id="{156DE43C-B177-4CE8-92D5-8145379BACED}"/>
                </a:ext>
              </a:extLst>
            </p:cNvPr>
            <p:cNvSpPr/>
            <p:nvPr/>
          </p:nvSpPr>
          <p:spPr>
            <a:xfrm>
              <a:off x="5564409" y="1841036"/>
              <a:ext cx="864000" cy="864000"/>
            </a:xfrm>
            <a:prstGeom prst="ellipse">
              <a:avLst/>
            </a:prstGeom>
            <a:solidFill>
              <a:srgbClr val="FDB515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r>
                <a:rPr lang="en-US" sz="2400"/>
                <a:t> </a:t>
              </a:r>
              <a:endParaRPr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2FF2756-7AD2-93E5-8C52-FA0A619570D3}"/>
                    </a:ext>
                  </a:extLst>
                </p:cNvPr>
                <p:cNvSpPr txBox="1"/>
                <p:nvPr/>
              </p:nvSpPr>
              <p:spPr>
                <a:xfrm>
                  <a:off x="5589655" y="1934054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2FF2756-7AD2-93E5-8C52-FA0A61957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655" y="1934054"/>
                  <a:ext cx="859915" cy="633571"/>
                </a:xfrm>
                <a:prstGeom prst="rect">
                  <a:avLst/>
                </a:prstGeom>
                <a:blipFill>
                  <a:blip r:embed="rId24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2D957A-05C9-2A4D-4BEB-AEB76A6B1F45}"/>
                    </a:ext>
                  </a:extLst>
                </p:cNvPr>
                <p:cNvSpPr txBox="1"/>
                <p:nvPr/>
              </p:nvSpPr>
              <p:spPr>
                <a:xfrm>
                  <a:off x="5569439" y="3030138"/>
                  <a:ext cx="859915" cy="6335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D2D957A-05C9-2A4D-4BEB-AEB76A6B1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439" y="3030138"/>
                  <a:ext cx="859915" cy="633571"/>
                </a:xfrm>
                <a:prstGeom prst="rect">
                  <a:avLst/>
                </a:prstGeom>
                <a:blipFill>
                  <a:blip r:embed="rId25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C584EB5-DB3E-5DE3-0760-7B384621B307}"/>
                    </a:ext>
                  </a:extLst>
                </p:cNvPr>
                <p:cNvSpPr txBox="1"/>
                <p:nvPr/>
              </p:nvSpPr>
              <p:spPr>
                <a:xfrm>
                  <a:off x="5580437" y="4700179"/>
                  <a:ext cx="859915" cy="6790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lang="en-US" sz="280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C584EB5-DB3E-5DE3-0760-7B384621B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437" y="4700179"/>
                  <a:ext cx="859915" cy="679032"/>
                </a:xfrm>
                <a:prstGeom prst="rect">
                  <a:avLst/>
                </a:prstGeom>
                <a:blipFill>
                  <a:blip r:embed="rId26"/>
                  <a:stretch>
                    <a:fillRect b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B58D3DD-17D8-D301-9274-3C16784A6B2E}"/>
              </a:ext>
            </a:extLst>
          </p:cNvPr>
          <p:cNvGrpSpPr/>
          <p:nvPr/>
        </p:nvGrpSpPr>
        <p:grpSpPr>
          <a:xfrm>
            <a:off x="4640992" y="2290742"/>
            <a:ext cx="1350557" cy="3102552"/>
            <a:chOff x="4640992" y="2290742"/>
            <a:chExt cx="1350557" cy="3102552"/>
          </a:xfrm>
        </p:grpSpPr>
        <p:cxnSp>
          <p:nvCxnSpPr>
            <p:cNvPr id="87" name="Google Shape;388;p54">
              <a:extLst>
                <a:ext uri="{FF2B5EF4-FFF2-40B4-BE49-F238E27FC236}">
                  <a16:creationId xmlns:a16="http://schemas.microsoft.com/office/drawing/2014/main" id="{E7C4C68B-BB09-4CB7-79CA-DD5892E23932}"/>
                </a:ext>
              </a:extLst>
            </p:cNvPr>
            <p:cNvCxnSpPr>
              <a:cxnSpLocks/>
              <a:stCxn id="34" idx="5"/>
            </p:cNvCxnSpPr>
            <p:nvPr/>
          </p:nvCxnSpPr>
          <p:spPr>
            <a:xfrm flipV="1">
              <a:off x="4640992" y="5189505"/>
              <a:ext cx="923945" cy="203789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0" name="Google Shape;388;p54">
              <a:extLst>
                <a:ext uri="{FF2B5EF4-FFF2-40B4-BE49-F238E27FC236}">
                  <a16:creationId xmlns:a16="http://schemas.microsoft.com/office/drawing/2014/main" id="{D38EC86A-94D5-8CD7-B8F8-200C8BFF1D21}"/>
                </a:ext>
              </a:extLst>
            </p:cNvPr>
            <p:cNvCxnSpPr>
              <a:cxnSpLocks/>
              <a:stCxn id="79" idx="3"/>
              <a:endCxn id="51" idx="3"/>
            </p:cNvCxnSpPr>
            <p:nvPr/>
          </p:nvCxnSpPr>
          <p:spPr>
            <a:xfrm flipV="1">
              <a:off x="4772635" y="3652394"/>
              <a:ext cx="908681" cy="136797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388;p54">
              <a:extLst>
                <a:ext uri="{FF2B5EF4-FFF2-40B4-BE49-F238E27FC236}">
                  <a16:creationId xmlns:a16="http://schemas.microsoft.com/office/drawing/2014/main" id="{173D23A7-429C-244A-96A6-F25642EF0BBC}"/>
                </a:ext>
              </a:extLst>
            </p:cNvPr>
            <p:cNvCxnSpPr>
              <a:cxnSpLocks/>
            </p:cNvCxnSpPr>
            <p:nvPr/>
          </p:nvCxnSpPr>
          <p:spPr>
            <a:xfrm>
              <a:off x="4652243" y="3655304"/>
              <a:ext cx="919937" cy="120430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388;p54">
              <a:extLst>
                <a:ext uri="{FF2B5EF4-FFF2-40B4-BE49-F238E27FC236}">
                  <a16:creationId xmlns:a16="http://schemas.microsoft.com/office/drawing/2014/main" id="{AB28A2E9-677B-CC4A-B863-DB1092B580F4}"/>
                </a:ext>
              </a:extLst>
            </p:cNvPr>
            <p:cNvCxnSpPr>
              <a:cxnSpLocks/>
              <a:stCxn id="8" idx="6"/>
              <a:endCxn id="51" idx="2"/>
            </p:cNvCxnSpPr>
            <p:nvPr/>
          </p:nvCxnSpPr>
          <p:spPr>
            <a:xfrm flipV="1">
              <a:off x="4762759" y="3346924"/>
              <a:ext cx="792027" cy="2436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388;p54">
              <a:extLst>
                <a:ext uri="{FF2B5EF4-FFF2-40B4-BE49-F238E27FC236}">
                  <a16:creationId xmlns:a16="http://schemas.microsoft.com/office/drawing/2014/main" id="{4DF6A1A5-735C-0C70-E4BD-778D79D03970}"/>
                </a:ext>
              </a:extLst>
            </p:cNvPr>
            <p:cNvCxnSpPr>
              <a:cxnSpLocks/>
            </p:cNvCxnSpPr>
            <p:nvPr/>
          </p:nvCxnSpPr>
          <p:spPr>
            <a:xfrm>
              <a:off x="4754563" y="2290742"/>
              <a:ext cx="879464" cy="85104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388;p54">
              <a:extLst>
                <a:ext uri="{FF2B5EF4-FFF2-40B4-BE49-F238E27FC236}">
                  <a16:creationId xmlns:a16="http://schemas.microsoft.com/office/drawing/2014/main" id="{B48AFBD7-5475-2DCC-EDC5-1DE55A2CE3B9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4730910" y="2370453"/>
              <a:ext cx="1260639" cy="2214511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2B613959-329C-E235-E8DE-AF079C250D19}"/>
              </a:ext>
            </a:extLst>
          </p:cNvPr>
          <p:cNvGrpSpPr/>
          <p:nvPr/>
        </p:nvGrpSpPr>
        <p:grpSpPr>
          <a:xfrm>
            <a:off x="6301879" y="2510589"/>
            <a:ext cx="1020953" cy="2537371"/>
            <a:chOff x="6301879" y="2510589"/>
            <a:chExt cx="1020953" cy="2537371"/>
          </a:xfrm>
        </p:grpSpPr>
        <p:cxnSp>
          <p:nvCxnSpPr>
            <p:cNvPr id="113" name="Google Shape;388;p54">
              <a:extLst>
                <a:ext uri="{FF2B5EF4-FFF2-40B4-BE49-F238E27FC236}">
                  <a16:creationId xmlns:a16="http://schemas.microsoft.com/office/drawing/2014/main" id="{86DA2119-DAE2-1499-EA55-85D0ECE58AFE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>
              <a:off x="6370913" y="2510589"/>
              <a:ext cx="705826" cy="53086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8" name="Google Shape;388;p54">
              <a:extLst>
                <a:ext uri="{FF2B5EF4-FFF2-40B4-BE49-F238E27FC236}">
                  <a16:creationId xmlns:a16="http://schemas.microsoft.com/office/drawing/2014/main" id="{E33F3E3C-C393-CB0A-27D8-8F7650337206}"/>
                </a:ext>
              </a:extLst>
            </p:cNvPr>
            <p:cNvCxnSpPr>
              <a:cxnSpLocks/>
              <a:stCxn id="70" idx="5"/>
            </p:cNvCxnSpPr>
            <p:nvPr/>
          </p:nvCxnSpPr>
          <p:spPr>
            <a:xfrm>
              <a:off x="6301879" y="2578506"/>
              <a:ext cx="1020953" cy="1976144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1" name="Google Shape;388;p54">
              <a:extLst>
                <a:ext uri="{FF2B5EF4-FFF2-40B4-BE49-F238E27FC236}">
                  <a16:creationId xmlns:a16="http://schemas.microsoft.com/office/drawing/2014/main" id="{315004CB-CBFB-3009-BEF5-82CD561B0665}"/>
                </a:ext>
              </a:extLst>
            </p:cNvPr>
            <p:cNvCxnSpPr>
              <a:cxnSpLocks/>
            </p:cNvCxnSpPr>
            <p:nvPr/>
          </p:nvCxnSpPr>
          <p:spPr>
            <a:xfrm>
              <a:off x="6314181" y="3643016"/>
              <a:ext cx="766962" cy="1114602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3" name="Google Shape;388;p54">
              <a:extLst>
                <a:ext uri="{FF2B5EF4-FFF2-40B4-BE49-F238E27FC236}">
                  <a16:creationId xmlns:a16="http://schemas.microsoft.com/office/drawing/2014/main" id="{9DA7256F-CF0A-A5C5-7C69-975919448E06}"/>
                </a:ext>
              </a:extLst>
            </p:cNvPr>
            <p:cNvCxnSpPr>
              <a:cxnSpLocks/>
              <a:stCxn id="78" idx="3"/>
              <a:endCxn id="40" idx="2"/>
            </p:cNvCxnSpPr>
            <p:nvPr/>
          </p:nvCxnSpPr>
          <p:spPr>
            <a:xfrm>
              <a:off x="6429354" y="3346924"/>
              <a:ext cx="520855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6" name="Google Shape;388;p54">
              <a:extLst>
                <a:ext uri="{FF2B5EF4-FFF2-40B4-BE49-F238E27FC236}">
                  <a16:creationId xmlns:a16="http://schemas.microsoft.com/office/drawing/2014/main" id="{48E9CE83-42F5-27DC-E86A-AF27C7389039}"/>
                </a:ext>
              </a:extLst>
            </p:cNvPr>
            <p:cNvCxnSpPr>
              <a:cxnSpLocks/>
              <a:stCxn id="85" idx="3"/>
              <a:endCxn id="48" idx="2"/>
            </p:cNvCxnSpPr>
            <p:nvPr/>
          </p:nvCxnSpPr>
          <p:spPr>
            <a:xfrm>
              <a:off x="6440352" y="5039695"/>
              <a:ext cx="514620" cy="8265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9" name="Google Shape;388;p54">
              <a:extLst>
                <a:ext uri="{FF2B5EF4-FFF2-40B4-BE49-F238E27FC236}">
                  <a16:creationId xmlns:a16="http://schemas.microsoft.com/office/drawing/2014/main" id="{C1548923-4F95-70DE-0B2B-F0B854B15EDD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V="1">
              <a:off x="6375018" y="3652394"/>
              <a:ext cx="701721" cy="1226256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4611596-252A-2C9F-F564-9263A391A72D}"/>
              </a:ext>
            </a:extLst>
          </p:cNvPr>
          <p:cNvGrpSpPr/>
          <p:nvPr/>
        </p:nvGrpSpPr>
        <p:grpSpPr>
          <a:xfrm>
            <a:off x="4525713" y="2205970"/>
            <a:ext cx="1015180" cy="3534553"/>
            <a:chOff x="4525713" y="2205970"/>
            <a:chExt cx="1015180" cy="35345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F2A4862-793F-900C-1031-F0F3CD7E919E}"/>
                    </a:ext>
                  </a:extLst>
                </p:cNvPr>
                <p:cNvSpPr txBox="1"/>
                <p:nvPr/>
              </p:nvSpPr>
              <p:spPr>
                <a:xfrm>
                  <a:off x="4525713" y="4253531"/>
                  <a:ext cx="548868" cy="384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F2A4862-793F-900C-1031-F0F3CD7E9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13" y="4253531"/>
                  <a:ext cx="548868" cy="384785"/>
                </a:xfrm>
                <a:prstGeom prst="rect">
                  <a:avLst/>
                </a:prstGeom>
                <a:blipFill>
                  <a:blip r:embed="rId27"/>
                  <a:stretch>
                    <a:fillRect l="-4545" t="-6452" r="-9091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E882676-C321-0F92-62BD-BD95CC7B55FF}"/>
                    </a:ext>
                  </a:extLst>
                </p:cNvPr>
                <p:cNvSpPr txBox="1"/>
                <p:nvPr/>
              </p:nvSpPr>
              <p:spPr>
                <a:xfrm>
                  <a:off x="4886545" y="5321434"/>
                  <a:ext cx="548868" cy="419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𝑄𝑃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E882676-C321-0F92-62BD-BD95CC7B55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545" y="5321434"/>
                  <a:ext cx="548868" cy="419089"/>
                </a:xfrm>
                <a:prstGeom prst="rect">
                  <a:avLst/>
                </a:prstGeom>
                <a:blipFill>
                  <a:blip r:embed="rId28"/>
                  <a:stretch>
                    <a:fillRect l="-2222" t="-5882" r="-6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705C2C4-618D-ADE3-1DE1-EC85EFA29672}"/>
                    </a:ext>
                  </a:extLst>
                </p:cNvPr>
                <p:cNvSpPr txBox="1"/>
                <p:nvPr/>
              </p:nvSpPr>
              <p:spPr>
                <a:xfrm>
                  <a:off x="4992025" y="2205970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705C2C4-618D-ADE3-1DE1-EC85EFA29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025" y="2205970"/>
                  <a:ext cx="548868" cy="386581"/>
                </a:xfrm>
                <a:prstGeom prst="rect">
                  <a:avLst/>
                </a:prstGeom>
                <a:blipFill>
                  <a:blip r:embed="rId29"/>
                  <a:stretch>
                    <a:fillRect l="-4545" t="-3125" r="-6818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39FEB4C-8A78-25D6-3BD4-8683C09BD62D}"/>
              </a:ext>
            </a:extLst>
          </p:cNvPr>
          <p:cNvGrpSpPr/>
          <p:nvPr/>
        </p:nvGrpSpPr>
        <p:grpSpPr>
          <a:xfrm>
            <a:off x="6448475" y="2354857"/>
            <a:ext cx="750505" cy="3200539"/>
            <a:chOff x="6448475" y="2354857"/>
            <a:chExt cx="750505" cy="32005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5EF696F-9757-D601-6F73-1904F2E314B6}"/>
                    </a:ext>
                  </a:extLst>
                </p:cNvPr>
                <p:cNvSpPr txBox="1"/>
                <p:nvPr/>
              </p:nvSpPr>
              <p:spPr>
                <a:xfrm>
                  <a:off x="6650112" y="2354857"/>
                  <a:ext cx="548868" cy="386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D5EF696F-9757-D601-6F73-1904F2E31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112" y="2354857"/>
                  <a:ext cx="548868" cy="386581"/>
                </a:xfrm>
                <a:prstGeom prst="rect">
                  <a:avLst/>
                </a:prstGeom>
                <a:blipFill>
                  <a:blip r:embed="rId30"/>
                  <a:stretch>
                    <a:fillRect l="-4545" t="-6250" r="-909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441DCD1-6F6F-DCB4-0752-CD9172347D3C}"/>
                    </a:ext>
                  </a:extLst>
                </p:cNvPr>
                <p:cNvSpPr txBox="1"/>
                <p:nvPr/>
              </p:nvSpPr>
              <p:spPr>
                <a:xfrm>
                  <a:off x="6448475" y="5136307"/>
                  <a:ext cx="548868" cy="419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𝐾𝑄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bSup>
                      </m:oMath>
                    </m:oMathPara>
                  </a14:m>
                  <a:endParaRPr lang="en-US" sz="2000">
                    <a:solidFill>
                      <a:schemeClr val="accent5"/>
                    </a:solidFill>
                  </a:endParaRPr>
                </a:p>
              </p:txBody>
            </p:sp>
          </mc:Choice>
          <mc:Fallback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2441DCD1-6F6F-DCB4-0752-CD9172347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8475" y="5136307"/>
                  <a:ext cx="548868" cy="419089"/>
                </a:xfrm>
                <a:prstGeom prst="rect">
                  <a:avLst/>
                </a:prstGeom>
                <a:blipFill>
                  <a:blip r:embed="rId31"/>
                  <a:stretch>
                    <a:fillRect l="-4444" t="-2941" r="-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6" name="Google Shape;358;p54">
            <a:extLst>
              <a:ext uri="{FF2B5EF4-FFF2-40B4-BE49-F238E27FC236}">
                <a16:creationId xmlns:a16="http://schemas.microsoft.com/office/drawing/2014/main" id="{B42783E3-BDBA-0670-02AD-CD9F575A337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63368" y="4000458"/>
            <a:ext cx="40407" cy="3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358;p54">
            <a:extLst>
              <a:ext uri="{FF2B5EF4-FFF2-40B4-BE49-F238E27FC236}">
                <a16:creationId xmlns:a16="http://schemas.microsoft.com/office/drawing/2014/main" id="{4A9C82A4-6D8C-A7F5-0F68-D39FF4FD36F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27812" y="4016810"/>
            <a:ext cx="40407" cy="3207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7B0D364-EEBA-4F24-C75C-5B5CE7F9E670}"/>
                  </a:ext>
                </a:extLst>
              </p:cNvPr>
              <p:cNvSpPr txBox="1"/>
              <p:nvPr/>
            </p:nvSpPr>
            <p:spPr>
              <a:xfrm>
                <a:off x="8273334" y="1466428"/>
                <a:ext cx="3705886" cy="586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7B0D364-EEBA-4F24-C75C-5B5CE7F9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334" y="1466428"/>
                <a:ext cx="3705886" cy="58682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54BC78-4FE3-C16C-222D-B9ACE6C1CABE}"/>
                  </a:ext>
                </a:extLst>
              </p:cNvPr>
              <p:cNvSpPr txBox="1"/>
              <p:nvPr/>
            </p:nvSpPr>
            <p:spPr>
              <a:xfrm>
                <a:off x="8231340" y="802912"/>
                <a:ext cx="1827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∈{1, …,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54BC78-4FE3-C16C-222D-B9ACE6C1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1340" y="802912"/>
                <a:ext cx="1827167" cy="461665"/>
              </a:xfrm>
              <a:prstGeom prst="rect">
                <a:avLst/>
              </a:prstGeom>
              <a:blipFill>
                <a:blip r:embed="rId3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Rounded Rectangular Callout 144">
                <a:extLst>
                  <a:ext uri="{FF2B5EF4-FFF2-40B4-BE49-F238E27FC236}">
                    <a16:creationId xmlns:a16="http://schemas.microsoft.com/office/drawing/2014/main" id="{2AA23CD4-1848-3524-E110-57BBA325E6A2}"/>
                  </a:ext>
                </a:extLst>
              </p:cNvPr>
              <p:cNvSpPr/>
              <p:nvPr/>
            </p:nvSpPr>
            <p:spPr>
              <a:xfrm>
                <a:off x="8137550" y="2422019"/>
                <a:ext cx="1874355" cy="743330"/>
              </a:xfrm>
              <a:prstGeom prst="wedgeRoundRectCallout">
                <a:avLst>
                  <a:gd name="adj1" fmla="val 21169"/>
                  <a:gd name="adj2" fmla="val -109544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/>
                  <a:t>Activation in 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145" name="Rounded Rectangular Callout 144">
                <a:extLst>
                  <a:ext uri="{FF2B5EF4-FFF2-40B4-BE49-F238E27FC236}">
                    <a16:creationId xmlns:a16="http://schemas.microsoft.com/office/drawing/2014/main" id="{2AA23CD4-1848-3524-E110-57BBA325E6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550" y="2422019"/>
                <a:ext cx="1874355" cy="743330"/>
              </a:xfrm>
              <a:prstGeom prst="wedgeRoundRectCallout">
                <a:avLst>
                  <a:gd name="adj1" fmla="val 21169"/>
                  <a:gd name="adj2" fmla="val -109544"/>
                  <a:gd name="adj3" fmla="val 16667"/>
                </a:avLst>
              </a:prstGeom>
              <a:blipFill>
                <a:blip r:embed="rId34"/>
                <a:stretch>
                  <a:fillRect r="-201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Rounded Rectangular Callout 145">
                <a:extLst>
                  <a:ext uri="{FF2B5EF4-FFF2-40B4-BE49-F238E27FC236}">
                    <a16:creationId xmlns:a16="http://schemas.microsoft.com/office/drawing/2014/main" id="{01686D6B-E08B-187D-139C-257F38A94E4B}"/>
                  </a:ext>
                </a:extLst>
              </p:cNvPr>
              <p:cNvSpPr/>
              <p:nvPr/>
            </p:nvSpPr>
            <p:spPr>
              <a:xfrm>
                <a:off x="10139023" y="2438155"/>
                <a:ext cx="1515336" cy="703627"/>
              </a:xfrm>
              <a:prstGeom prst="wedgeRoundRectCallout">
                <a:avLst>
                  <a:gd name="adj1" fmla="val -38859"/>
                  <a:gd name="adj2" fmla="val -115974"/>
                  <a:gd name="adj3" fmla="val 16667"/>
                </a:avLst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Weights in layer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6" name="Rounded Rectangular Callout 145">
                <a:extLst>
                  <a:ext uri="{FF2B5EF4-FFF2-40B4-BE49-F238E27FC236}">
                    <a16:creationId xmlns:a16="http://schemas.microsoft.com/office/drawing/2014/main" id="{01686D6B-E08B-187D-139C-257F38A94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023" y="2438155"/>
                <a:ext cx="1515336" cy="703627"/>
              </a:xfrm>
              <a:prstGeom prst="wedgeRoundRectCallout">
                <a:avLst>
                  <a:gd name="adj1" fmla="val -38859"/>
                  <a:gd name="adj2" fmla="val -115974"/>
                  <a:gd name="adj3" fmla="val 16667"/>
                </a:avLst>
              </a:prstGeom>
              <a:blipFill>
                <a:blip r:embed="rId35"/>
                <a:stretch>
                  <a:fillRect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EA50029-D283-1B9A-885A-F502C5ABC08E}"/>
                  </a:ext>
                </a:extLst>
              </p:cNvPr>
              <p:cNvSpPr txBox="1"/>
              <p:nvPr/>
            </p:nvSpPr>
            <p:spPr>
              <a:xfrm>
                <a:off x="8194708" y="3645841"/>
                <a:ext cx="1528816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EA50029-D283-1B9A-885A-F502C5AB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708" y="3645841"/>
                <a:ext cx="1528816" cy="54111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B35966C-BFCB-CD9B-76AE-7DF3EA9D033B}"/>
                  </a:ext>
                </a:extLst>
              </p:cNvPr>
              <p:cNvSpPr txBox="1"/>
              <p:nvPr/>
            </p:nvSpPr>
            <p:spPr>
              <a:xfrm>
                <a:off x="8207099" y="4446821"/>
                <a:ext cx="1528816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B35966C-BFCB-CD9B-76AE-7DF3EA9D0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099" y="4446821"/>
                <a:ext cx="1528816" cy="541110"/>
              </a:xfrm>
              <a:prstGeom prst="rect">
                <a:avLst/>
              </a:prstGeom>
              <a:blipFill>
                <a:blip r:embed="rId3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92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/>
      <p:bldP spid="145" grpId="0" animBg="1"/>
      <p:bldP spid="146" grpId="0" animBg="1"/>
      <p:bldP spid="147" grpId="0"/>
      <p:bldP spid="1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0E81-E4EA-743E-CFAF-F2B1C795E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D31E-270E-1B03-FE31-D2FC2832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Universal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53478-0C6E-B075-7FD6-74106D06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15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7031377" y="1123049"/>
            <a:ext cx="2689839" cy="28091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p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"/>
              <a:t>Universality Theorem</a:t>
            </a:r>
            <a:endParaRPr/>
          </a:p>
        </p:txBody>
      </p:sp>
      <p:sp>
        <p:nvSpPr>
          <p:cNvPr id="1872" name="Google Shape;1872;p94"/>
          <p:cNvSpPr/>
          <p:nvPr/>
        </p:nvSpPr>
        <p:spPr>
          <a:xfrm>
            <a:off x="6766232" y="3872533"/>
            <a:ext cx="3819109" cy="104243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>
                <a:solidFill>
                  <a:schemeClr val="accent2">
                    <a:lumMod val="50000"/>
                  </a:schemeClr>
                </a:solidFill>
                <a:ea typeface="Roboto Light"/>
                <a:cs typeface="Roboto Light"/>
                <a:sym typeface="Roboto Light"/>
              </a:rPr>
              <a:t>Visual proof: </a:t>
            </a:r>
            <a:r>
              <a:rPr lang="en" sz="1867" u="sng">
                <a:solidFill>
                  <a:srgbClr val="1C00FF"/>
                </a:solidFill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http://neuralnetworksanddeeplearning.com/chap4.html</a:t>
            </a:r>
            <a:endParaRPr sz="1867" u="sng">
              <a:solidFill>
                <a:srgbClr val="1C00FF"/>
              </a:solidFill>
              <a:ea typeface="Roboto Light"/>
              <a:cs typeface="Roboto Light"/>
              <a:sym typeface="Roboto Light"/>
            </a:endParaRPr>
          </a:p>
        </p:txBody>
      </p:sp>
      <p:sp>
        <p:nvSpPr>
          <p:cNvPr id="1875" name="Google Shape;1875;p94"/>
          <p:cNvSpPr txBox="1"/>
          <p:nvPr/>
        </p:nvSpPr>
        <p:spPr>
          <a:xfrm>
            <a:off x="1207629" y="2715385"/>
            <a:ext cx="566135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>
                <a:solidFill>
                  <a:srgbClr val="262626"/>
                </a:solidFill>
                <a:ea typeface="Roboto Light"/>
                <a:cs typeface="Roboto Light"/>
                <a:sym typeface="Roboto Light"/>
              </a:rPr>
              <a:t>Can be realized by a network with one hidden layer</a:t>
            </a:r>
            <a:endParaRPr sz="2800">
              <a:solidFill>
                <a:srgbClr val="262626"/>
              </a:solidFill>
              <a:ea typeface="Roboto Light"/>
              <a:cs typeface="Roboto Light"/>
              <a:sym typeface="Roboto Light"/>
            </a:endParaRPr>
          </a:p>
        </p:txBody>
      </p:sp>
      <p:sp>
        <p:nvSpPr>
          <p:cNvPr id="1876" name="Google Shape;1876;p94"/>
          <p:cNvSpPr txBox="1"/>
          <p:nvPr/>
        </p:nvSpPr>
        <p:spPr>
          <a:xfrm>
            <a:off x="1019485" y="3978888"/>
            <a:ext cx="5607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" sz="2800">
                <a:solidFill>
                  <a:srgbClr val="262626"/>
                </a:solidFill>
                <a:ea typeface="Roboto Light"/>
                <a:cs typeface="Roboto Light"/>
                <a:sym typeface="Roboto Light"/>
              </a:rPr>
              <a:t>(given enough hidden neurons)</a:t>
            </a:r>
            <a:endParaRPr sz="2800">
              <a:solidFill>
                <a:srgbClr val="262626"/>
              </a:solidFill>
              <a:ea typeface="Roboto Light"/>
              <a:cs typeface="Roboto Light"/>
              <a:sym typeface="Roboto Light"/>
            </a:endParaRPr>
          </a:p>
        </p:txBody>
      </p:sp>
      <p:sp>
        <p:nvSpPr>
          <p:cNvPr id="1877" name="Google Shape;1877;p94"/>
          <p:cNvSpPr/>
          <p:nvPr/>
        </p:nvSpPr>
        <p:spPr>
          <a:xfrm>
            <a:off x="749085" y="6033079"/>
            <a:ext cx="10693829" cy="608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800" b="1">
                <a:solidFill>
                  <a:schemeClr val="accent2">
                    <a:lumMod val="50000"/>
                  </a:schemeClr>
                </a:solidFill>
                <a:ea typeface="Roboto"/>
                <a:cs typeface="Roboto"/>
                <a:sym typeface="Roboto"/>
              </a:rPr>
              <a:t>Why “Deep” neural network not “Fat” neural network?</a:t>
            </a:r>
            <a:endParaRPr sz="2800" b="1">
              <a:solidFill>
                <a:schemeClr val="accent2">
                  <a:lumMod val="50000"/>
                </a:schemeClr>
              </a:solidFill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9FF355-23EC-EC22-EADC-7F06F20AB5CF}"/>
                  </a:ext>
                </a:extLst>
              </p:cNvPr>
              <p:cNvSpPr txBox="1"/>
              <p:nvPr/>
            </p:nvSpPr>
            <p:spPr>
              <a:xfrm>
                <a:off x="2588217" y="1996053"/>
                <a:ext cx="24704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9FF355-23EC-EC22-EADC-7F06F20AB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17" y="1996053"/>
                <a:ext cx="2470420" cy="584775"/>
              </a:xfrm>
              <a:prstGeom prst="rect">
                <a:avLst/>
              </a:prstGeom>
              <a:blipFill>
                <a:blip r:embed="rId5"/>
                <a:stretch>
                  <a:fillRect l="-153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646AC6-D623-6E5E-DCEF-DA80A080AE72}"/>
              </a:ext>
            </a:extLst>
          </p:cNvPr>
          <p:cNvSpPr txBox="1"/>
          <p:nvPr/>
        </p:nvSpPr>
        <p:spPr>
          <a:xfrm>
            <a:off x="1019485" y="5248840"/>
            <a:ext cx="9592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Neural networks are said to be universal approximators.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Why Deep? Analogy</a:t>
            </a:r>
            <a:endParaRPr/>
          </a:p>
        </p:txBody>
      </p:sp>
      <p:sp>
        <p:nvSpPr>
          <p:cNvPr id="1884" name="Google Shape;1884;p95"/>
          <p:cNvSpPr txBox="1">
            <a:spLocks noGrp="1"/>
          </p:cNvSpPr>
          <p:nvPr>
            <p:ph idx="1"/>
          </p:nvPr>
        </p:nvSpPr>
        <p:spPr>
          <a:xfrm>
            <a:off x="312421" y="1843554"/>
            <a:ext cx="5893616" cy="43334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237061" indent="-237061">
              <a:spcBef>
                <a:spcPts val="1067"/>
              </a:spcBef>
              <a:buClr>
                <a:srgbClr val="262626"/>
              </a:buClr>
              <a:buSzPts val="1800"/>
            </a:pPr>
            <a:r>
              <a:rPr lang="en" sz="2400">
                <a:solidFill>
                  <a:srgbClr val="262626"/>
                </a:solidFill>
              </a:rPr>
              <a:t>Logic circuits consists of </a:t>
            </a:r>
            <a:r>
              <a:rPr lang="en" sz="2400" b="1">
                <a:solidFill>
                  <a:schemeClr val="tx2"/>
                </a:solidFill>
              </a:rPr>
              <a:t>gates.</a:t>
            </a:r>
            <a:endParaRPr>
              <a:solidFill>
                <a:schemeClr val="tx2"/>
              </a:solidFill>
            </a:endParaRPr>
          </a:p>
          <a:p>
            <a:pPr marL="237061" indent="-237061">
              <a:spcBef>
                <a:spcPts val="1067"/>
              </a:spcBef>
              <a:buClr>
                <a:srgbClr val="00B050"/>
              </a:buClr>
              <a:buSzPts val="1800"/>
            </a:pPr>
            <a:r>
              <a:rPr lang="en" sz="2400" b="1">
                <a:solidFill>
                  <a:srgbClr val="00B050"/>
                </a:solidFill>
              </a:rPr>
              <a:t>Two layers of logic gates </a:t>
            </a:r>
            <a:r>
              <a:rPr lang="en" sz="2400">
                <a:solidFill>
                  <a:srgbClr val="262626"/>
                </a:solidFill>
              </a:rPr>
              <a:t>can</a:t>
            </a:r>
            <a:r>
              <a:rPr lang="en" sz="2400"/>
              <a:t> </a:t>
            </a:r>
            <a:r>
              <a:rPr lang="en" sz="2400">
                <a:solidFill>
                  <a:srgbClr val="262626"/>
                </a:solidFill>
              </a:rPr>
              <a:t>represent </a:t>
            </a:r>
            <a:r>
              <a:rPr lang="en" sz="2400" b="1">
                <a:solidFill>
                  <a:srgbClr val="262626"/>
                </a:solidFill>
              </a:rPr>
              <a:t>any Boolean function.</a:t>
            </a:r>
            <a:endParaRPr/>
          </a:p>
          <a:p>
            <a:pPr marL="237061" indent="-237061">
              <a:spcBef>
                <a:spcPts val="1067"/>
              </a:spcBef>
              <a:buClr>
                <a:srgbClr val="262626"/>
              </a:buClr>
              <a:buSzPts val="1800"/>
            </a:pPr>
            <a:r>
              <a:rPr lang="en" sz="2400">
                <a:solidFill>
                  <a:srgbClr val="262626"/>
                </a:solidFill>
              </a:rPr>
              <a:t>Using multiple layers of logic gates to build some functions are much simpler.</a:t>
            </a:r>
            <a:endParaRPr/>
          </a:p>
          <a:p>
            <a:pPr marL="237061" indent="-50799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/>
          </a:p>
          <a:p>
            <a:pPr marL="237061" indent="-50799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body" idx="4294967295"/>
          </p:nvPr>
        </p:nvSpPr>
        <p:spPr>
          <a:xfrm>
            <a:off x="6320281" y="1843553"/>
            <a:ext cx="5871720" cy="38889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237061" indent="-237061">
              <a:spcBef>
                <a:spcPts val="1067"/>
              </a:spcBef>
              <a:buClr>
                <a:srgbClr val="262626"/>
              </a:buClr>
              <a:buSzPts val="1800"/>
            </a:pPr>
            <a:r>
              <a:rPr lang="en" sz="2400">
                <a:solidFill>
                  <a:srgbClr val="262626"/>
                </a:solidFill>
              </a:rPr>
              <a:t>Neural network consists of </a:t>
            </a:r>
            <a:r>
              <a:rPr lang="en" sz="2400" b="1">
                <a:solidFill>
                  <a:schemeClr val="tx2"/>
                </a:solidFill>
              </a:rPr>
              <a:t>neurons.</a:t>
            </a:r>
            <a:endParaRPr>
              <a:solidFill>
                <a:schemeClr val="tx2"/>
              </a:solidFill>
            </a:endParaRPr>
          </a:p>
          <a:p>
            <a:pPr marL="237061" indent="-237061">
              <a:spcBef>
                <a:spcPts val="1067"/>
              </a:spcBef>
              <a:buClr>
                <a:srgbClr val="00B050"/>
              </a:buClr>
              <a:buSzPts val="1800"/>
            </a:pPr>
            <a:r>
              <a:rPr lang="en" sz="2400" b="1">
                <a:solidFill>
                  <a:srgbClr val="00B050"/>
                </a:solidFill>
              </a:rPr>
              <a:t>A hidden layer network </a:t>
            </a:r>
            <a:r>
              <a:rPr lang="en" sz="2400">
                <a:solidFill>
                  <a:srgbClr val="262626"/>
                </a:solidFill>
              </a:rPr>
              <a:t>can represent </a:t>
            </a:r>
            <a:r>
              <a:rPr lang="en" sz="2400" b="1">
                <a:solidFill>
                  <a:srgbClr val="262626"/>
                </a:solidFill>
              </a:rPr>
              <a:t>any continuous function.</a:t>
            </a:r>
            <a:endParaRPr/>
          </a:p>
          <a:p>
            <a:pPr marL="237061" indent="-237061">
              <a:spcBef>
                <a:spcPts val="1067"/>
              </a:spcBef>
              <a:buClr>
                <a:srgbClr val="262626"/>
              </a:buClr>
              <a:buSzPts val="1800"/>
            </a:pPr>
            <a:r>
              <a:rPr lang="en" sz="2400">
                <a:solidFill>
                  <a:srgbClr val="262626"/>
                </a:solidFill>
              </a:rPr>
              <a:t>Using multiple layers of neurons to represent some functions are much simpler.</a:t>
            </a:r>
            <a:endParaRPr/>
          </a:p>
          <a:p>
            <a:pPr marL="237061" indent="-84665">
              <a:spcBef>
                <a:spcPts val="1067"/>
              </a:spcBef>
              <a:buClr>
                <a:schemeClr val="dk1"/>
              </a:buClr>
              <a:buSzPts val="1800"/>
              <a:buNone/>
            </a:pPr>
            <a:endParaRPr sz="2400"/>
          </a:p>
          <a:p>
            <a:pPr marL="237061" indent="-50799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/>
          </a:p>
          <a:p>
            <a:pPr marL="237061" indent="-50799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/>
          </a:p>
        </p:txBody>
      </p:sp>
      <p:grpSp>
        <p:nvGrpSpPr>
          <p:cNvPr id="1886" name="Google Shape;1886;p95"/>
          <p:cNvGrpSpPr/>
          <p:nvPr/>
        </p:nvGrpSpPr>
        <p:grpSpPr>
          <a:xfrm>
            <a:off x="1475652" y="4807328"/>
            <a:ext cx="3260343" cy="461700"/>
            <a:chOff x="725827" y="6411427"/>
            <a:chExt cx="3260343" cy="461700"/>
          </a:xfrm>
        </p:grpSpPr>
        <p:sp>
          <p:nvSpPr>
            <p:cNvPr id="1887" name="Google Shape;1887;p95"/>
            <p:cNvSpPr/>
            <p:nvPr/>
          </p:nvSpPr>
          <p:spPr>
            <a:xfrm>
              <a:off x="1594870" y="6411427"/>
              <a:ext cx="2391300" cy="461700"/>
            </a:xfrm>
            <a:prstGeom prst="rect">
              <a:avLst/>
            </a:prstGeom>
            <a:solidFill>
              <a:srgbClr val="38562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less gates needed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95"/>
            <p:cNvSpPr/>
            <p:nvPr/>
          </p:nvSpPr>
          <p:spPr>
            <a:xfrm>
              <a:off x="725827" y="6464591"/>
              <a:ext cx="754800" cy="35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9" name="Google Shape;1889;p95"/>
          <p:cNvSpPr/>
          <p:nvPr/>
        </p:nvSpPr>
        <p:spPr>
          <a:xfrm>
            <a:off x="1930569" y="1380708"/>
            <a:ext cx="2044400" cy="523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Logic circuits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0" name="Google Shape;1890;p95" descr="http://www.labri.fr/perso/strandh/Teaching/AMP/Common/Strandh-Tutorial/exp-circuits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749" y="5358147"/>
            <a:ext cx="2182041" cy="1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5"/>
          <p:cNvSpPr/>
          <p:nvPr/>
        </p:nvSpPr>
        <p:spPr>
          <a:xfrm>
            <a:off x="7808231" y="1380708"/>
            <a:ext cx="2453200" cy="523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2" name="Google Shape;1892;p95"/>
          <p:cNvGrpSpPr/>
          <p:nvPr/>
        </p:nvGrpSpPr>
        <p:grpSpPr>
          <a:xfrm>
            <a:off x="7086398" y="4942647"/>
            <a:ext cx="2303825" cy="831000"/>
            <a:chOff x="927211" y="5784436"/>
            <a:chExt cx="2303825" cy="831000"/>
          </a:xfrm>
        </p:grpSpPr>
        <p:sp>
          <p:nvSpPr>
            <p:cNvPr id="1893" name="Google Shape;1893;p95"/>
            <p:cNvSpPr/>
            <p:nvPr/>
          </p:nvSpPr>
          <p:spPr>
            <a:xfrm>
              <a:off x="1372536" y="5784436"/>
              <a:ext cx="1858500" cy="831000"/>
            </a:xfrm>
            <a:prstGeom prst="rect">
              <a:avLst/>
            </a:prstGeom>
            <a:solidFill>
              <a:srgbClr val="38562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5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less parameters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4" name="Google Shape;1894;p95"/>
            <p:cNvSpPr/>
            <p:nvPr/>
          </p:nvSpPr>
          <p:spPr>
            <a:xfrm>
              <a:off x="927211" y="6022265"/>
              <a:ext cx="403500" cy="355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5" name="Google Shape;1895;p95"/>
          <p:cNvSpPr/>
          <p:nvPr/>
        </p:nvSpPr>
        <p:spPr>
          <a:xfrm>
            <a:off x="9443045" y="5180475"/>
            <a:ext cx="403600" cy="35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95"/>
          <p:cNvSpPr/>
          <p:nvPr/>
        </p:nvSpPr>
        <p:spPr>
          <a:xfrm>
            <a:off x="9899574" y="4944919"/>
            <a:ext cx="1226000" cy="8312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 data?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9F93-309A-C940-3F19-60DC794A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3F81-D4E3-F74A-61ED-9EFFEFB42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9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F4F4-1CE6-CF36-1408-6EA032AC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3EF79-A722-A031-C30C-0474C09D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simplest option for a hidden unit activation function is the identity function.</a:t>
            </a:r>
          </a:p>
          <a:p>
            <a:pPr lvl="1"/>
            <a:r>
              <a:rPr lang="en-US"/>
              <a:t>But it is redundant to have a hidden layer if all activations are identity.</a:t>
            </a:r>
          </a:p>
          <a:p>
            <a:r>
              <a:rPr lang="en-US"/>
              <a:t>Simple non-linear differentiable activation function is sigmoid.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03D63-70B8-C0B1-8C36-292B863004A4}"/>
                  </a:ext>
                </a:extLst>
              </p:cNvPr>
              <p:cNvSpPr txBox="1"/>
              <p:nvPr/>
            </p:nvSpPr>
            <p:spPr>
              <a:xfrm>
                <a:off x="2381027" y="3697905"/>
                <a:ext cx="2676054" cy="908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003D63-70B8-C0B1-8C36-292B8630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027" y="3697905"/>
                <a:ext cx="2676054" cy="908967"/>
              </a:xfrm>
              <a:prstGeom prst="rect">
                <a:avLst/>
              </a:prstGeom>
              <a:blipFill>
                <a:blip r:embed="rId2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502;p52">
            <a:extLst>
              <a:ext uri="{FF2B5EF4-FFF2-40B4-BE49-F238E27FC236}">
                <a16:creationId xmlns:a16="http://schemas.microsoft.com/office/drawing/2014/main" id="{7367298D-4F30-1AC4-AAD8-E3730DEA32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0557" y="3274991"/>
            <a:ext cx="3386953" cy="198156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166FC-DFBF-BF91-8B80-25C21572FD58}"/>
                  </a:ext>
                </a:extLst>
              </p:cNvPr>
              <p:cNvSpPr txBox="1"/>
              <p:nvPr/>
            </p:nvSpPr>
            <p:spPr>
              <a:xfrm>
                <a:off x="7762552" y="3143912"/>
                <a:ext cx="714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166FC-DFBF-BF91-8B80-25C21572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552" y="3143912"/>
                <a:ext cx="7145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2B0F4-4F56-6E9A-9651-E44F83CA2210}"/>
                  </a:ext>
                </a:extLst>
              </p:cNvPr>
              <p:cNvSpPr txBox="1"/>
              <p:nvPr/>
            </p:nvSpPr>
            <p:spPr>
              <a:xfrm>
                <a:off x="10137510" y="4606872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D2B0F4-4F56-6E9A-9651-E44F83C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510" y="4606872"/>
                <a:ext cx="3826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0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AA6F-9E92-7B51-92B1-2FE71F3B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Activation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E651A5-1B2F-277B-86EE-ED7AEE86A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1" y="1451938"/>
            <a:ext cx="2973220" cy="268260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243678-5C30-8A0A-060B-1853E277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152" y="1451937"/>
            <a:ext cx="2973220" cy="2682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AE3EA2-B118-CC5E-251C-240B15AA5DC5}"/>
                  </a:ext>
                </a:extLst>
              </p:cNvPr>
              <p:cNvSpPr txBox="1"/>
              <p:nvPr/>
            </p:nvSpPr>
            <p:spPr>
              <a:xfrm>
                <a:off x="349284" y="4275604"/>
                <a:ext cx="3272627" cy="1671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/>
                  <a:t> 	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den>
                    </m:f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AE3EA2-B118-CC5E-251C-240B15AA5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84" y="4275604"/>
                <a:ext cx="3272627" cy="1671804"/>
              </a:xfrm>
              <a:prstGeom prst="rect">
                <a:avLst/>
              </a:prstGeom>
              <a:blipFill>
                <a:blip r:embed="rId4"/>
                <a:stretch>
                  <a:fillRect b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80DECB-A029-3FDE-D227-C77F4FB5D102}"/>
                  </a:ext>
                </a:extLst>
              </p:cNvPr>
              <p:cNvSpPr txBox="1"/>
              <p:nvPr/>
            </p:nvSpPr>
            <p:spPr>
              <a:xfrm>
                <a:off x="3695152" y="4275604"/>
                <a:ext cx="38320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80DECB-A029-3FDE-D227-C77F4FB5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152" y="4275604"/>
                <a:ext cx="383207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C57FC-54F7-07C0-6DF4-AE2B4F2B79C1}"/>
                  </a:ext>
                </a:extLst>
              </p:cNvPr>
              <p:cNvSpPr txBox="1"/>
              <p:nvPr/>
            </p:nvSpPr>
            <p:spPr>
              <a:xfrm>
                <a:off x="7857641" y="1643896"/>
                <a:ext cx="3750589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/>
                  <a:t>One issue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tanh</m:t>
                    </m:r>
                  </m:oMath>
                </a14:m>
                <a:r>
                  <a:rPr lang="en-US" sz="2200"/>
                  <a:t> and sigmoid family action function is that gradients go to 0 when magnitude of activations are large.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3C57FC-54F7-07C0-6DF4-AE2B4F2B7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641" y="1643896"/>
                <a:ext cx="3750589" cy="1785104"/>
              </a:xfrm>
              <a:prstGeom prst="rect">
                <a:avLst/>
              </a:prstGeom>
              <a:blipFill>
                <a:blip r:embed="rId6"/>
                <a:stretch>
                  <a:fillRect l="-2027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3E29E0D-6C44-47CB-3C8F-7739D2588689}"/>
              </a:ext>
            </a:extLst>
          </p:cNvPr>
          <p:cNvSpPr txBox="1"/>
          <p:nvPr/>
        </p:nvSpPr>
        <p:spPr>
          <a:xfrm>
            <a:off x="7857640" y="4134542"/>
            <a:ext cx="3750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We need an activation that has non-zero gradient at least when activations are large positive values.</a:t>
            </a:r>
          </a:p>
        </p:txBody>
      </p:sp>
    </p:spTree>
    <p:extLst>
      <p:ext uri="{BB962C8B-B14F-4D97-AF65-F5344CB8AC3E}">
        <p14:creationId xmlns:p14="http://schemas.microsoft.com/office/powerpoint/2010/main" val="188386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EF04-38D1-76B9-56AF-295A4CE85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EE23-E39E-FA45-1BD6-74C6FF8F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Activation Functions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2F06FC-B45A-CCD0-1C13-4DE7AA7C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55" y="1449678"/>
            <a:ext cx="2967924" cy="2677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B862F-C052-6400-8CA9-89449A69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76" y="1449678"/>
            <a:ext cx="2973219" cy="2682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6A8DF-9634-7896-BC99-739A76AC3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" y="1451937"/>
            <a:ext cx="2973220" cy="26826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53AD2A-AADB-1858-134E-0F5B714C0921}"/>
                  </a:ext>
                </a:extLst>
              </p:cNvPr>
              <p:cNvSpPr txBox="1"/>
              <p:nvPr/>
            </p:nvSpPr>
            <p:spPr>
              <a:xfrm>
                <a:off x="349284" y="4275604"/>
                <a:ext cx="32976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53AD2A-AADB-1858-134E-0F5B714C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84" y="4275604"/>
                <a:ext cx="3297698" cy="646331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65BD79-6AC5-071F-177F-3E6FF1BC040E}"/>
                  </a:ext>
                </a:extLst>
              </p:cNvPr>
              <p:cNvSpPr txBox="1"/>
              <p:nvPr/>
            </p:nvSpPr>
            <p:spPr>
              <a:xfrm>
                <a:off x="370957" y="5365894"/>
                <a:ext cx="3254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sz="240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65BD79-6AC5-071F-177F-3E6FF1BC0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57" y="5365894"/>
                <a:ext cx="3254352" cy="461665"/>
              </a:xfrm>
              <a:prstGeom prst="rect">
                <a:avLst/>
              </a:prstGeom>
              <a:blipFill>
                <a:blip r:embed="rId6"/>
                <a:stretch>
                  <a:fillRect l="-311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42C363-59B8-9243-FDE7-B15DEF50B890}"/>
                  </a:ext>
                </a:extLst>
              </p:cNvPr>
              <p:cNvSpPr txBox="1"/>
              <p:nvPr/>
            </p:nvSpPr>
            <p:spPr>
              <a:xfrm>
                <a:off x="4109835" y="4271084"/>
                <a:ext cx="25575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42C363-59B8-9243-FDE7-B15DEF50B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35" y="4271084"/>
                <a:ext cx="2557560" cy="646331"/>
              </a:xfrm>
              <a:prstGeom prst="rect">
                <a:avLst/>
              </a:prstGeom>
              <a:blipFill>
                <a:blip r:embed="rId7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1CC57ED-0C2B-740B-F679-CA84C897FDB8}"/>
              </a:ext>
            </a:extLst>
          </p:cNvPr>
          <p:cNvSpPr txBox="1"/>
          <p:nvPr/>
        </p:nvSpPr>
        <p:spPr>
          <a:xfrm>
            <a:off x="370957" y="6040685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Also called soft </a:t>
            </a:r>
            <a:r>
              <a:rPr lang="en-US" sz="2400" err="1"/>
              <a:t>ReLU</a:t>
            </a:r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508EC-EA79-C9B9-B8AC-F5EEF106382C}"/>
              </a:ext>
            </a:extLst>
          </p:cNvPr>
          <p:cNvSpPr txBox="1"/>
          <p:nvPr/>
        </p:nvSpPr>
        <p:spPr>
          <a:xfrm>
            <a:off x="3970350" y="5056217"/>
            <a:ext cx="3236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Neurons with negative activations will receive "no error signal"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3DB862-049F-5B6F-3D3F-AF7B741D3129}"/>
                  </a:ext>
                </a:extLst>
              </p:cNvPr>
              <p:cNvSpPr txBox="1"/>
              <p:nvPr/>
            </p:nvSpPr>
            <p:spPr>
              <a:xfrm>
                <a:off x="7487819" y="4270076"/>
                <a:ext cx="43987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3DB862-049F-5B6F-3D3F-AF7B741D3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19" y="4270076"/>
                <a:ext cx="4398705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07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8" grpId="0"/>
      <p:bldP spid="10" grpId="0"/>
      <p:bldP spid="1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4C28-3BFD-266E-DF9E-FAD3490F4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628900"/>
            <a:ext cx="5282837" cy="2535528"/>
          </a:xfrm>
        </p:spPr>
        <p:txBody>
          <a:bodyPr>
            <a:noAutofit/>
          </a:bodyPr>
          <a:lstStyle/>
          <a:p>
            <a:r>
              <a:rPr lang="en-US" sz="4400" b="1" dirty="0"/>
              <a:t>Building And Training</a:t>
            </a:r>
            <a:br>
              <a:rPr lang="en-US" sz="4400" b="1" dirty="0"/>
            </a:br>
            <a:r>
              <a:rPr lang="en-US" sz="4400" b="1" dirty="0"/>
              <a:t>Neural Networks in</a:t>
            </a:r>
            <a:br>
              <a:rPr lang="en-US" sz="4400" b="1" dirty="0"/>
            </a:br>
            <a:r>
              <a:rPr lang="en-US" sz="4400" b="1" dirty="0" err="1"/>
              <a:t>PyTorch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5DE14-14A9-AC88-B867-C47ABC531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54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DB82E-DF30-E84F-1F5F-6276D0DF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39"/>
            <a:ext cx="11567160" cy="50208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most widely used </a:t>
            </a:r>
            <a:r>
              <a:rPr lang="en-US" b="1" dirty="0"/>
              <a:t>framework</a:t>
            </a:r>
            <a:r>
              <a:rPr lang="en-US" dirty="0"/>
              <a:t> for </a:t>
            </a:r>
            <a:r>
              <a:rPr lang="en-US" b="1" dirty="0"/>
              <a:t>building</a:t>
            </a:r>
            <a:r>
              <a:rPr lang="en-US" dirty="0"/>
              <a:t> and </a:t>
            </a:r>
            <a:r>
              <a:rPr lang="en-US" b="1" dirty="0"/>
              <a:t>training</a:t>
            </a:r>
            <a:r>
              <a:rPr lang="en-US" dirty="0"/>
              <a:t> deep </a:t>
            </a:r>
            <a:r>
              <a:rPr lang="en-US" b="1" dirty="0"/>
              <a:t>neural networks</a:t>
            </a:r>
            <a:r>
              <a:rPr lang="en-US" dirty="0"/>
              <a:t>.</a:t>
            </a:r>
          </a:p>
          <a:p>
            <a:r>
              <a:rPr lang="en-US" i="1" dirty="0"/>
              <a:t>Related frameworks</a:t>
            </a:r>
            <a:r>
              <a:rPr lang="en-US" dirty="0"/>
              <a:t>: TensorFlow, </a:t>
            </a:r>
            <a:r>
              <a:rPr lang="en-US" dirty="0" err="1"/>
              <a:t>JaX</a:t>
            </a:r>
            <a:r>
              <a:rPr lang="en-US" dirty="0"/>
              <a:t>, …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Important features:</a:t>
            </a:r>
          </a:p>
          <a:p>
            <a:r>
              <a:rPr lang="en-US" b="1" dirty="0"/>
              <a:t>Automatic differentiation </a:t>
            </a:r>
            <a:r>
              <a:rPr lang="en-US" dirty="0"/>
              <a:t>(focus of Thursday’s lecture)</a:t>
            </a:r>
          </a:p>
          <a:p>
            <a:r>
              <a:rPr lang="en-US" dirty="0"/>
              <a:t>Intuitive support for </a:t>
            </a:r>
            <a:r>
              <a:rPr lang="en-US" b="1" dirty="0"/>
              <a:t>hardware accelerators</a:t>
            </a:r>
          </a:p>
          <a:p>
            <a:r>
              <a:rPr lang="en-US" b="1" dirty="0"/>
              <a:t>Easy to use APIs </a:t>
            </a:r>
            <a:r>
              <a:rPr lang="en-US" dirty="0"/>
              <a:t>for state-of-the-art </a:t>
            </a:r>
            <a:r>
              <a:rPr lang="en-US" b="1" dirty="0"/>
              <a:t>model architectures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Leaning on your own:</a:t>
            </a:r>
          </a:p>
          <a:p>
            <a:r>
              <a:rPr lang="en-US" dirty="0"/>
              <a:t>Basics: </a:t>
            </a:r>
            <a:r>
              <a:rPr lang="en-US" dirty="0">
                <a:hlinkClick r:id="rId2"/>
              </a:rPr>
              <a:t>https://docs.pytorch.org/tutorials/beginner/basics</a:t>
            </a:r>
            <a:endParaRPr lang="en-US" dirty="0"/>
          </a:p>
          <a:p>
            <a:r>
              <a:rPr lang="en-US" dirty="0"/>
              <a:t>Tutorials: </a:t>
            </a:r>
            <a:r>
              <a:rPr lang="en-US" dirty="0">
                <a:hlinkClick r:id="rId3"/>
              </a:rPr>
              <a:t>https://docs.pytorch.org/tutorials/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6A8893-9C48-F4EA-912A-3218E2E5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45" y="491465"/>
            <a:ext cx="3187390" cy="78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3F6294-B844-64CF-08DE-FEC0A6CE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5CAAB54-BABB-4417-95ED-D07F7EAB33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2631645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Recall that (Generalized) linear models are: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For classification: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/>
                  <a:t> is a non-linear output activation function.</a:t>
                </a:r>
              </a:p>
              <a:p>
                <a:r>
                  <a:rPr lang="en-US"/>
                  <a:t>For regression: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/>
                  <a:t> is an identity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5CAAB54-BABB-4417-95ED-D07F7EAB3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2631645"/>
              </a:xfrm>
              <a:blipFill>
                <a:blip r:embed="rId2"/>
                <a:stretch>
                  <a:fillRect l="-948" t="-3944" b="-2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BF0F36-7735-8057-93E5-7C8B7B1F8BD4}"/>
                  </a:ext>
                </a:extLst>
              </p:cNvPr>
              <p:cNvSpPr txBox="1"/>
              <p:nvPr/>
            </p:nvSpPr>
            <p:spPr>
              <a:xfrm>
                <a:off x="3962242" y="1734814"/>
                <a:ext cx="4481933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BF0F36-7735-8057-93E5-7C8B7B1F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242" y="1734814"/>
                <a:ext cx="448193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A0976-6ECC-525F-C070-770E889018FA}"/>
                  </a:ext>
                </a:extLst>
              </p:cNvPr>
              <p:cNvSpPr txBox="1"/>
              <p:nvPr/>
            </p:nvSpPr>
            <p:spPr>
              <a:xfrm>
                <a:off x="312421" y="4480123"/>
                <a:ext cx="11102340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Can we approximate any function with sufficient accuracy if the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/>
                  <a:t> is rich enough?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8A0976-6ECC-525F-C070-770E8890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4480123"/>
                <a:ext cx="11102340" cy="860748"/>
              </a:xfrm>
              <a:prstGeom prst="rect">
                <a:avLst/>
              </a:prstGeom>
              <a:blipFill>
                <a:blip r:embed="rId4"/>
                <a:stretch>
                  <a:fillRect l="-823" t="-4965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4FA9A-3255-B8BA-DB59-A75AED3EC634}"/>
                  </a:ext>
                </a:extLst>
              </p:cNvPr>
              <p:cNvSpPr txBox="1"/>
              <p:nvPr/>
            </p:nvSpPr>
            <p:spPr>
              <a:xfrm>
                <a:off x="312421" y="5433460"/>
                <a:ext cx="10981007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In most cases </a:t>
                </a:r>
                <a:r>
                  <a:rPr lang="en-US" sz="2400">
                    <a:solidFill>
                      <a:srgbClr val="FF0000"/>
                    </a:solidFill>
                  </a:rPr>
                  <a:t>NO</a:t>
                </a:r>
                <a:r>
                  <a:rPr lang="en-US" sz="2400"/>
                  <a:t>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400"/>
                  <a:t> are fixed and independent of the training data.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54FA9A-3255-B8BA-DB59-A75AED3E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" y="5433460"/>
                <a:ext cx="10981007" cy="860748"/>
              </a:xfrm>
              <a:prstGeom prst="rect">
                <a:avLst/>
              </a:prstGeom>
              <a:blipFill>
                <a:blip r:embed="rId5"/>
                <a:stretch>
                  <a:fillRect l="-832" t="-4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AC603-3DC7-E1F7-327D-63445FC95F25}"/>
              </a:ext>
            </a:extLst>
          </p:cNvPr>
          <p:cNvCxnSpPr/>
          <p:nvPr/>
        </p:nvCxnSpPr>
        <p:spPr>
          <a:xfrm>
            <a:off x="486508" y="4185138"/>
            <a:ext cx="10632831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9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40BB7-5B1D-5404-6009-C41EDB69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Concepts in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994E8-B5E5-B04F-DA61-B87F6112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 err="1"/>
              <a:t>torch.tensor</a:t>
            </a:r>
            <a:r>
              <a:rPr lang="en-US" dirty="0"/>
              <a:t> is the basic datatype used to encode data, weights, and activations and is very similar </a:t>
            </a:r>
            <a:r>
              <a:rPr lang="en-US" dirty="0" err="1"/>
              <a:t>numpy.ndarrays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Neural networks are built using the many primitives in the </a:t>
            </a:r>
            <a:r>
              <a:rPr lang="en-US" b="1" dirty="0" err="1"/>
              <a:t>torch.nn</a:t>
            </a:r>
            <a:r>
              <a:rPr lang="en-US" b="1" dirty="0"/>
              <a:t> </a:t>
            </a:r>
            <a:r>
              <a:rPr lang="en-US" dirty="0"/>
              <a:t>module and defining the </a:t>
            </a:r>
            <a:r>
              <a:rPr lang="en-US" b="1" dirty="0"/>
              <a:t>forward</a:t>
            </a:r>
            <a:r>
              <a:rPr lang="en-US" dirty="0"/>
              <a:t> process of making a prediction.  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PyTorch</a:t>
            </a:r>
            <a:r>
              <a:rPr lang="en-US" dirty="0"/>
              <a:t> uses automatic differentiation to efficiently compute the </a:t>
            </a:r>
            <a:r>
              <a:rPr lang="en-US" b="1" dirty="0"/>
              <a:t>gradient.</a:t>
            </a:r>
          </a:p>
          <a:p>
            <a:pPr>
              <a:spcAft>
                <a:spcPts val="600"/>
              </a:spcAft>
            </a:pPr>
            <a:r>
              <a:rPr lang="en-US" dirty="0"/>
              <a:t>Training is accomplished by </a:t>
            </a:r>
            <a:r>
              <a:rPr lang="en-US" b="1" dirty="0"/>
              <a:t>(you) implementing </a:t>
            </a:r>
            <a:r>
              <a:rPr lang="en-US" dirty="0"/>
              <a:t>some variation of gradient descent.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1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A67D-B2F7-D273-6F60-A1F8304E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torch.tensor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9FCA-7170-E109-D1F0-050DEBBC9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39"/>
            <a:ext cx="11567160" cy="51650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basic building block of </a:t>
            </a:r>
            <a:r>
              <a:rPr lang="en-US" dirty="0" err="1"/>
              <a:t>PyTorch</a:t>
            </a:r>
            <a:r>
              <a:rPr lang="en-US" dirty="0"/>
              <a:t> is the </a:t>
            </a:r>
            <a:r>
              <a:rPr lang="en-US" b="1" dirty="0" err="1"/>
              <a:t>torch</a:t>
            </a:r>
            <a:r>
              <a:rPr lang="en-US" dirty="0" err="1"/>
              <a:t>.</a:t>
            </a:r>
            <a:r>
              <a:rPr lang="en-US" b="1" dirty="0" err="1"/>
              <a:t>tensor</a:t>
            </a:r>
            <a:r>
              <a:rPr lang="en-US" dirty="0"/>
              <a:t> which is very similar to the </a:t>
            </a:r>
            <a:r>
              <a:rPr lang="en-US" b="1" dirty="0" err="1"/>
              <a:t>numpy.ndarray</a:t>
            </a:r>
            <a:r>
              <a:rPr lang="en-US" dirty="0"/>
              <a:t>.</a:t>
            </a:r>
          </a:p>
          <a:p>
            <a:r>
              <a:rPr lang="en-US" b="1" dirty="0"/>
              <a:t>Construction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torch.tensor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([[1.0], [2.0]]);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torch.ones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(2,3)</a:t>
            </a:r>
          </a:p>
          <a:p>
            <a:r>
              <a:rPr lang="en-US" b="1" dirty="0"/>
              <a:t>Indexing</a:t>
            </a:r>
            <a:r>
              <a:rPr lang="en-US" dirty="0"/>
              <a:t> and </a:t>
            </a:r>
            <a:r>
              <a:rPr lang="en-US" b="1" dirty="0"/>
              <a:t>slicing</a:t>
            </a:r>
            <a:r>
              <a:rPr lang="en-US" dirty="0"/>
              <a:t>: 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x[:, 3]</a:t>
            </a:r>
          </a:p>
          <a:p>
            <a:r>
              <a:rPr lang="en-US" b="1" dirty="0"/>
              <a:t>Shape</a:t>
            </a:r>
            <a:r>
              <a:rPr lang="en-US" dirty="0"/>
              <a:t> and </a:t>
            </a:r>
            <a:r>
              <a:rPr lang="en-US" b="1" dirty="0"/>
              <a:t>type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x.dtype</a:t>
            </a:r>
            <a:endParaRPr lang="en-US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/>
              <a:t>Operations: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torch.mean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axis=1);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a.T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 x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Key differences:</a:t>
            </a:r>
          </a:p>
          <a:p>
            <a:r>
              <a:rPr lang="en-US" b="1" dirty="0"/>
              <a:t>Device Placement:</a:t>
            </a:r>
            <a:r>
              <a:rPr lang="en-US" dirty="0"/>
              <a:t>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x.to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”);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x.to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</a:t>
            </a:r>
          </a:p>
          <a:p>
            <a:r>
              <a:rPr lang="en-US" dirty="0"/>
              <a:t>Tensors (can) track how they were computed to enable </a:t>
            </a:r>
            <a:r>
              <a:rPr lang="en-US" b="1" dirty="0"/>
              <a:t>automatic differentiation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x.grad_fn</a:t>
            </a:r>
            <a:endParaRPr lang="en-US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51FD-425B-1D86-7983-BB739E6B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torch.nn.functional</a:t>
            </a:r>
            <a:r>
              <a:rPr lang="en-US"/>
              <a:t> and </a:t>
            </a:r>
            <a:r>
              <a:rPr lang="en-US" err="1"/>
              <a:t>torch.nn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66D12-236D-84A7-B20E-28F027E31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torch.nn.functional</a:t>
            </a:r>
            <a:r>
              <a:rPr lang="en-US" b="1" dirty="0"/>
              <a:t> </a:t>
            </a:r>
            <a:r>
              <a:rPr lang="en-US" dirty="0"/>
              <a:t>Python module All contains all the basic </a:t>
            </a:r>
            <a:r>
              <a:rPr lang="en-US" b="1" dirty="0"/>
              <a:t>stateless</a:t>
            </a:r>
            <a:r>
              <a:rPr lang="en-US" dirty="0"/>
              <a:t> neural network functions (e.g., </a:t>
            </a:r>
            <a:r>
              <a:rPr lang="en-US" dirty="0" err="1"/>
              <a:t>relu</a:t>
            </a:r>
            <a:r>
              <a:rPr lang="en-US" dirty="0"/>
              <a:t>).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/>
              <a:t>torch.nn</a:t>
            </a:r>
            <a:r>
              <a:rPr lang="en-US" b="1" dirty="0"/>
              <a:t> </a:t>
            </a:r>
            <a:r>
              <a:rPr lang="en-US" dirty="0"/>
              <a:t>Python module contains the </a:t>
            </a:r>
            <a:r>
              <a:rPr lang="en-US" b="1" dirty="0"/>
              <a:t>basic building blocks </a:t>
            </a:r>
            <a:r>
              <a:rPr lang="en-US" dirty="0"/>
              <a:t>of neural networks.</a:t>
            </a:r>
          </a:p>
          <a:p>
            <a:r>
              <a:rPr lang="en-US" b="1" dirty="0" err="1"/>
              <a:t>nn.Module</a:t>
            </a:r>
            <a:r>
              <a:rPr lang="en-US" b="1" dirty="0"/>
              <a:t> </a:t>
            </a:r>
            <a:r>
              <a:rPr lang="en-US" dirty="0"/>
              <a:t>is the base class which all models and layers extend.</a:t>
            </a:r>
          </a:p>
          <a:p>
            <a:pPr lvl="1"/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__: </a:t>
            </a:r>
            <a:r>
              <a:rPr lang="en-US" dirty="0"/>
              <a:t>defines all the model parameters.</a:t>
            </a:r>
            <a:endParaRPr lang="en-US" b="1" dirty="0"/>
          </a:p>
          <a:p>
            <a:pPr lvl="1"/>
            <a:r>
              <a:rPr lang="en-US" b="1" dirty="0"/>
              <a:t>forward</a:t>
            </a:r>
            <a:r>
              <a:rPr lang="en-US" dirty="0"/>
              <a:t> (__call__): defines the model/layer logic</a:t>
            </a:r>
          </a:p>
          <a:p>
            <a:r>
              <a:rPr lang="en-US" b="1" dirty="0" err="1"/>
              <a:t>nn.Parameters</a:t>
            </a:r>
            <a:r>
              <a:rPr lang="en-US" dirty="0"/>
              <a:t> is used to define model parameters (in __</a:t>
            </a:r>
            <a:r>
              <a:rPr lang="en-US" dirty="0" err="1"/>
              <a:t>init</a:t>
            </a:r>
            <a:r>
              <a:rPr lang="en-US" dirty="0"/>
              <a:t>__)</a:t>
            </a:r>
          </a:p>
          <a:p>
            <a:pPr lvl="1"/>
            <a:r>
              <a:rPr lang="en-US" dirty="0"/>
              <a:t>Used to wrap parameter tensors so they can be automatically tracked</a:t>
            </a:r>
          </a:p>
          <a:p>
            <a:r>
              <a:rPr lang="en-US" dirty="0"/>
              <a:t>There are hundreds of layer modules: </a:t>
            </a:r>
            <a:r>
              <a:rPr lang="en-US" dirty="0" err="1"/>
              <a:t>nn.Linear</a:t>
            </a:r>
            <a:r>
              <a:rPr lang="en-US" dirty="0"/>
              <a:t>; </a:t>
            </a:r>
            <a:r>
              <a:rPr lang="en-US" dirty="0" err="1"/>
              <a:t>nn.Softmax</a:t>
            </a:r>
            <a:r>
              <a:rPr lang="en-US" dirty="0"/>
              <a:t>;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50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2B30-E7BA-4713-74C6-748D8C48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torch.nn.Module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DCFF3-479F-0C01-3076-B9BF4BBA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6941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building a new model you extend the </a:t>
            </a:r>
            <a:r>
              <a:rPr lang="en-US" dirty="0" err="1"/>
              <a:t>nn.Module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F16C8-A9DC-C1F9-9354-DFCAEB204CBE}"/>
              </a:ext>
            </a:extLst>
          </p:cNvPr>
          <p:cNvSpPr txBox="1"/>
          <p:nvPr/>
        </p:nvSpPr>
        <p:spPr>
          <a:xfrm>
            <a:off x="1128132" y="2118732"/>
            <a:ext cx="1017920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MLPModel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endParaRPr lang="en-US" sz="1600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def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	super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ModuleList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			[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],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])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dims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)])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if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activation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relu</a:t>
            </a:r>
            <a:r>
              <a:rPr lang="en-US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nn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functional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relu</a:t>
            </a:r>
            <a:endParaRPr lang="en-US" sz="16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1600" b="0" dirty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en-US" sz="1600" dirty="0">
                <a:solidFill>
                  <a:srgbClr val="3B3B3B"/>
                </a:solidFill>
                <a:latin typeface="Menlo" panose="020B0609030804020204" pitchFamily="49" charset="0"/>
              </a:rPr>
              <a:t>: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torch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tanh</a:t>
            </a:r>
            <a:b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16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def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forward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	for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enumerate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	x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		if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1800"/>
              </a:lnSpc>
              <a:spcBef>
                <a:spcPts val="600"/>
              </a:spcBef>
              <a:buNone/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		x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act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800"/>
              </a:lnSpc>
              <a:spcBef>
                <a:spcPts val="600"/>
              </a:spcBef>
              <a:tabLst>
                <a:tab pos="455613" algn="l"/>
                <a:tab pos="912813" algn="l"/>
                <a:tab pos="1370013" algn="l"/>
                <a:tab pos="1825625" algn="l"/>
              </a:tabLst>
            </a:pPr>
            <a:r>
              <a:rPr lang="en-US" sz="1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	return</a:t>
            </a:r>
            <a:r>
              <a:rPr lang="en-US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endParaRPr lang="en-US" sz="16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3B0A5CA-B04C-D480-96E6-10882CA5DFF7}"/>
              </a:ext>
            </a:extLst>
          </p:cNvPr>
          <p:cNvSpPr/>
          <p:nvPr/>
        </p:nvSpPr>
        <p:spPr>
          <a:xfrm>
            <a:off x="4995239" y="2157856"/>
            <a:ext cx="2666155" cy="396283"/>
          </a:xfrm>
          <a:prstGeom prst="wedgeRoundRectCallout">
            <a:avLst>
              <a:gd name="adj1" fmla="val -63799"/>
              <a:gd name="adj2" fmla="val -119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Extend </a:t>
            </a:r>
            <a:r>
              <a:rPr lang="en-US" err="1"/>
              <a:t>nn.Module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EDDEB943-E196-F648-7F32-9358C498ACBA}"/>
              </a:ext>
            </a:extLst>
          </p:cNvPr>
          <p:cNvSpPr/>
          <p:nvPr/>
        </p:nvSpPr>
        <p:spPr>
          <a:xfrm>
            <a:off x="8397713" y="2118732"/>
            <a:ext cx="2666155" cy="1081826"/>
          </a:xfrm>
          <a:prstGeom prst="wedgeRoundRectCallout">
            <a:avLst>
              <a:gd name="adj1" fmla="val -104858"/>
              <a:gd name="adj2" fmla="val 5831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modules to your module. These add parameters.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B977E5-6C60-FA3E-385D-C1A27C92A0D8}"/>
              </a:ext>
            </a:extLst>
          </p:cNvPr>
          <p:cNvSpPr/>
          <p:nvPr/>
        </p:nvSpPr>
        <p:spPr>
          <a:xfrm>
            <a:off x="8397713" y="4617233"/>
            <a:ext cx="2666155" cy="1081826"/>
          </a:xfrm>
          <a:prstGeom prst="wedgeRoundRectCallout">
            <a:avLst>
              <a:gd name="adj1" fmla="val -105824"/>
              <a:gd name="adj2" fmla="val 285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the </a:t>
            </a:r>
            <a:r>
              <a:rPr lang="en-US" b="1" dirty="0"/>
              <a:t>forward</a:t>
            </a:r>
            <a:r>
              <a:rPr lang="en-US" dirty="0"/>
              <a:t> pass using the layer modules.</a:t>
            </a:r>
          </a:p>
        </p:txBody>
      </p:sp>
    </p:spTree>
    <p:extLst>
      <p:ext uri="{BB962C8B-B14F-4D97-AF65-F5344CB8AC3E}">
        <p14:creationId xmlns:p14="http://schemas.microsoft.com/office/powerpoint/2010/main" val="36100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4A59-4FFF-3AC0-7ABB-3FB9B3F4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using </a:t>
            </a:r>
            <a:r>
              <a:rPr lang="en-US" dirty="0" err="1"/>
              <a:t>Autograd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26919-7ABA-CE75-5A69-4A11B8F25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29290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PyTorch</a:t>
            </a:r>
            <a:r>
              <a:rPr lang="en-US" dirty="0"/>
              <a:t> uses </a:t>
            </a:r>
            <a:r>
              <a:rPr lang="en-US" b="1" dirty="0"/>
              <a:t>automatic differentiation </a:t>
            </a:r>
            <a:r>
              <a:rPr lang="en-US" dirty="0"/>
              <a:t>to </a:t>
            </a:r>
            <a:r>
              <a:rPr lang="en-US" b="1" dirty="0"/>
              <a:t>automatically</a:t>
            </a:r>
            <a:r>
              <a:rPr lang="en-US" dirty="0"/>
              <a:t> (and </a:t>
            </a:r>
            <a:r>
              <a:rPr lang="en-US" b="1" dirty="0"/>
              <a:t>efficiently</a:t>
            </a:r>
            <a:r>
              <a:rPr lang="en-US" dirty="0"/>
              <a:t>) </a:t>
            </a:r>
            <a:r>
              <a:rPr lang="en-US" b="1" dirty="0"/>
              <a:t>compute the gradient </a:t>
            </a:r>
            <a:r>
              <a:rPr lang="en-US" dirty="0"/>
              <a:t>of the loss with respect to all parameters.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23BA-ECC6-33E3-94C0-B53166EF728E}"/>
              </a:ext>
            </a:extLst>
          </p:cNvPr>
          <p:cNvSpPr txBox="1"/>
          <p:nvPr/>
        </p:nvSpPr>
        <p:spPr>
          <a:xfrm>
            <a:off x="1846937" y="3035882"/>
            <a:ext cx="6104586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zero_grad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Bef>
                <a:spcPts val="600"/>
              </a:spcBef>
              <a:buNone/>
            </a:pPr>
            <a:b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pred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  <a:buNone/>
            </a:pP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loss_fn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pred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  <a:buNone/>
            </a:pPr>
            <a:endParaRPr lang="en-US" sz="2400" b="0" dirty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.backward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Bef>
                <a:spcPts val="60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linear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weight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grad</a:t>
            </a:r>
            <a:r>
              <a:rPr lang="en-US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61A7046-572D-D531-ED1D-396BE3B1AAAD}"/>
              </a:ext>
            </a:extLst>
          </p:cNvPr>
          <p:cNvSpPr/>
          <p:nvPr/>
        </p:nvSpPr>
        <p:spPr>
          <a:xfrm>
            <a:off x="5987495" y="2497126"/>
            <a:ext cx="3438659" cy="1186231"/>
          </a:xfrm>
          <a:prstGeom prst="wedgeRoundRectCallout">
            <a:avLst>
              <a:gd name="adj1" fmla="val -71020"/>
              <a:gd name="adj2" fmla="val 163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Reset the Gradient</a:t>
            </a:r>
          </a:p>
          <a:p>
            <a:pPr algn="ctr"/>
            <a:r>
              <a:rPr lang="en-US" sz="2400" dirty="0"/>
              <a:t>(needed for iteration)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5FB5DB-F933-91AF-1495-7698A01ECFDC}"/>
              </a:ext>
            </a:extLst>
          </p:cNvPr>
          <p:cNvSpPr/>
          <p:nvPr/>
        </p:nvSpPr>
        <p:spPr>
          <a:xfrm>
            <a:off x="7034977" y="3801759"/>
            <a:ext cx="3028681" cy="643943"/>
          </a:xfrm>
          <a:prstGeom prst="wedgeRoundRectCallout">
            <a:avLst>
              <a:gd name="adj1" fmla="val -73997"/>
              <a:gd name="adj2" fmla="val 563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</a:t>
            </a:r>
            <a:r>
              <a:rPr lang="en-US" sz="2400" b="1" dirty="0"/>
              <a:t>loss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B536652-6A13-4E46-BDC8-B16E5C4EE456}"/>
              </a:ext>
            </a:extLst>
          </p:cNvPr>
          <p:cNvSpPr/>
          <p:nvPr/>
        </p:nvSpPr>
        <p:spPr>
          <a:xfrm>
            <a:off x="6005740" y="4803561"/>
            <a:ext cx="5087154" cy="584963"/>
          </a:xfrm>
          <a:prstGeom prst="wedgeRoundRectCallout">
            <a:avLst>
              <a:gd name="adj1" fmla="val -71809"/>
              <a:gd name="adj2" fmla="val 4996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</a:t>
            </a:r>
            <a:r>
              <a:rPr lang="en-US" sz="2400" b="1" dirty="0"/>
              <a:t>gradient</a:t>
            </a:r>
            <a:r>
              <a:rPr lang="en-US" sz="2400" dirty="0"/>
              <a:t> of the loss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9258FEED-D433-EF40-507A-E2E5E1EBC85C}"/>
              </a:ext>
            </a:extLst>
          </p:cNvPr>
          <p:cNvSpPr/>
          <p:nvPr/>
        </p:nvSpPr>
        <p:spPr>
          <a:xfrm>
            <a:off x="7951522" y="5606958"/>
            <a:ext cx="3712443" cy="982601"/>
          </a:xfrm>
          <a:prstGeom prst="wedgeRoundRectCallout">
            <a:avLst>
              <a:gd name="adj1" fmla="val -58422"/>
              <a:gd name="adj2" fmla="val -2312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Gradients are attached to each parameter</a:t>
            </a:r>
          </a:p>
        </p:txBody>
      </p:sp>
    </p:spTree>
    <p:extLst>
      <p:ext uri="{BB962C8B-B14F-4D97-AF65-F5344CB8AC3E}">
        <p14:creationId xmlns:p14="http://schemas.microsoft.com/office/powerpoint/2010/main" val="245042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30E2-674F-5A7E-5FEA-03BECAFD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 Gradient Descent with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B988-D7D0-5019-DCA7-DFA9047B5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2027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/>
              <a:t>PyTorch</a:t>
            </a:r>
            <a:r>
              <a:rPr lang="en-US" dirty="0"/>
              <a:t> you implement </a:t>
            </a:r>
            <a:r>
              <a:rPr lang="en-US" b="1" dirty="0"/>
              <a:t>your own gradient descent loop</a:t>
            </a:r>
            <a:r>
              <a:rPr lang="en-US" dirty="0"/>
              <a:t> but you can use built in update rules (e.g., Adam) called </a:t>
            </a:r>
            <a:r>
              <a:rPr lang="en-US" b="1" dirty="0"/>
              <a:t>optimizers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AD004-6EC0-B4A2-37AD-5A025126C857}"/>
              </a:ext>
            </a:extLst>
          </p:cNvPr>
          <p:cNvSpPr txBox="1"/>
          <p:nvPr/>
        </p:nvSpPr>
        <p:spPr>
          <a:xfrm>
            <a:off x="312421" y="2627290"/>
            <a:ext cx="98137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loader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DataLoader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tr_data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batch_size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32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, </a:t>
            </a: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shuffle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0000FF"/>
                </a:solidFill>
                <a:latin typeface="Menlo" panose="020B0609030804020204" pitchFamily="49" charset="0"/>
              </a:rPr>
              <a:t>True)</a:t>
            </a:r>
            <a:endParaRPr lang="en-US" sz="2000" dirty="0">
              <a:solidFill>
                <a:srgbClr val="3B3B3B"/>
              </a:solidFill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  <a:tabLst>
                <a:tab pos="447675" algn="l"/>
                <a:tab pos="909638" algn="l"/>
                <a:tab pos="1358900" algn="l"/>
              </a:tabLst>
            </a:pP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optimizer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torch</a:t>
            </a:r>
            <a:r>
              <a:rPr lang="en-US" sz="2000" dirty="0" err="1">
                <a:solidFill>
                  <a:srgbClr val="3B3B3B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optim</a:t>
            </a:r>
            <a:r>
              <a:rPr lang="en-US" sz="2000" dirty="0" err="1">
                <a:solidFill>
                  <a:srgbClr val="3B3B3B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267F99"/>
                </a:solidFill>
                <a:latin typeface="Menlo" panose="020B0609030804020204" pitchFamily="49" charset="0"/>
              </a:rPr>
              <a:t>Adam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sz="2000" dirty="0" err="1">
                <a:solidFill>
                  <a:srgbClr val="3B3B3B"/>
                </a:solidFill>
                <a:latin typeface="Menlo" panose="020B0609030804020204" pitchFamily="49" charset="0"/>
              </a:rPr>
              <a:t>.parameters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(),eta)</a:t>
            </a:r>
            <a:endParaRPr lang="en-US" sz="2000" b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endParaRPr lang="en-US" sz="2000" b="0" dirty="0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epoch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nepochs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for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loader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zero_grad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loss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loss_fn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001080"/>
                </a:solidFill>
                <a:latin typeface="Menlo" panose="020B0609030804020204" pitchFamily="49" charset="0"/>
              </a:rPr>
              <a:t>x</a:t>
            </a:r>
            <a:r>
              <a:rPr lang="en-US" sz="2000" dirty="0">
                <a:solidFill>
                  <a:srgbClr val="3B3B3B"/>
                </a:solidFill>
                <a:latin typeface="Menlo" panose="020B0609030804020204" pitchFamily="49" charset="0"/>
              </a:rPr>
              <a:t>),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.backward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Bef>
                <a:spcPts val="600"/>
              </a:spcBef>
              <a:buNone/>
              <a:tabLst>
                <a:tab pos="447675" algn="l"/>
                <a:tab pos="909638" algn="l"/>
                <a:tab pos="1358900" algn="l"/>
              </a:tabLst>
            </a:pP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optimizer</a:t>
            </a:r>
            <a:r>
              <a:rPr lang="en-US" sz="20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step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7C2CAFC-2D10-F621-3483-F1A487A69BA7}"/>
              </a:ext>
            </a:extLst>
          </p:cNvPr>
          <p:cNvSpPr/>
          <p:nvPr/>
        </p:nvSpPr>
        <p:spPr>
          <a:xfrm>
            <a:off x="9388698" y="2311541"/>
            <a:ext cx="2677624" cy="799866"/>
          </a:xfrm>
          <a:prstGeom prst="wedgeRoundRectCallout">
            <a:avLst>
              <a:gd name="adj1" fmla="val -60781"/>
              <a:gd name="adj2" fmla="val -1464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Minibatch SGD </a:t>
            </a:r>
            <a:r>
              <a:rPr lang="en-US" sz="2400" dirty="0" err="1"/>
              <a:t>DataLoader</a:t>
            </a:r>
            <a:endParaRPr lang="en-US" sz="2400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82C2B92D-53D1-6AB9-F3C2-C727ED97643A}"/>
              </a:ext>
            </a:extLst>
          </p:cNvPr>
          <p:cNvSpPr/>
          <p:nvPr/>
        </p:nvSpPr>
        <p:spPr>
          <a:xfrm>
            <a:off x="9232970" y="3245444"/>
            <a:ext cx="2833352" cy="537693"/>
          </a:xfrm>
          <a:prstGeom prst="wedgeRoundRectCallout">
            <a:avLst>
              <a:gd name="adj1" fmla="val -79417"/>
              <a:gd name="adj2" fmla="val -5057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Adam optimizer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20C2664-DD45-3688-987C-8B616C7B3604}"/>
              </a:ext>
            </a:extLst>
          </p:cNvPr>
          <p:cNvSpPr/>
          <p:nvPr/>
        </p:nvSpPr>
        <p:spPr>
          <a:xfrm>
            <a:off x="4755632" y="3554600"/>
            <a:ext cx="4362609" cy="550879"/>
          </a:xfrm>
          <a:prstGeom prst="wedgeRoundRectCallout">
            <a:avLst>
              <a:gd name="adj1" fmla="val -62257"/>
              <a:gd name="adj2" fmla="val -415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Epoch is one pass over data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6EE1AB30-31F0-F234-F930-B3AE3A24C994}"/>
              </a:ext>
            </a:extLst>
          </p:cNvPr>
          <p:cNvSpPr/>
          <p:nvPr/>
        </p:nvSpPr>
        <p:spPr>
          <a:xfrm>
            <a:off x="4626842" y="4232100"/>
            <a:ext cx="4761856" cy="550879"/>
          </a:xfrm>
          <a:prstGeom prst="wedgeRoundRectCallout">
            <a:avLst>
              <a:gd name="adj1" fmla="val -57118"/>
              <a:gd name="adj2" fmla="val -2519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Load one minibatch at a time 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231C2FC-10B9-AF8B-552D-C8B936CD5473}"/>
              </a:ext>
            </a:extLst>
          </p:cNvPr>
          <p:cNvSpPr/>
          <p:nvPr/>
        </p:nvSpPr>
        <p:spPr>
          <a:xfrm>
            <a:off x="6096000" y="4909600"/>
            <a:ext cx="3694091" cy="879224"/>
          </a:xfrm>
          <a:prstGeom prst="wedgeRoundRectCallout">
            <a:avLst>
              <a:gd name="adj1" fmla="val -109064"/>
              <a:gd name="adj2" fmla="val 1288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Compute the gradient of the loss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19C8CD1-A694-5A00-3A77-8641E4D731D0}"/>
              </a:ext>
            </a:extLst>
          </p:cNvPr>
          <p:cNvSpPr/>
          <p:nvPr/>
        </p:nvSpPr>
        <p:spPr>
          <a:xfrm>
            <a:off x="4486141" y="5895511"/>
            <a:ext cx="7580181" cy="545930"/>
          </a:xfrm>
          <a:prstGeom prst="wedgeRoundRectCallout">
            <a:avLst>
              <a:gd name="adj1" fmla="val -60048"/>
              <a:gd name="adj2" fmla="val -325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optimizer to update all the parameters (1-step)</a:t>
            </a:r>
          </a:p>
        </p:txBody>
      </p:sp>
    </p:spTree>
    <p:extLst>
      <p:ext uri="{BB962C8B-B14F-4D97-AF65-F5344CB8AC3E}">
        <p14:creationId xmlns:p14="http://schemas.microsoft.com/office/powerpoint/2010/main" val="33581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AB732B-C714-4997-FDEE-07C04EC3B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30B129-843B-BA2F-637A-D0B2BEA7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DDFE1-3C1A-1420-9FD9-0CFCAEB47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77" y="2272598"/>
            <a:ext cx="6892602" cy="4229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2B1C3-824D-C0DF-EE80-02F7A1D3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22" y="4101811"/>
            <a:ext cx="2988946" cy="2400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11DFF5-63D8-AB26-F40A-CEB3CE47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30" y="158935"/>
            <a:ext cx="2318350" cy="2012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25D7F7-A243-26D1-3AAB-52F1066B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380" y="57797"/>
            <a:ext cx="4056845" cy="19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70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107B-E9F6-CFF3-C9D7-BF2E477A6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Neural Networks and </a:t>
            </a:r>
            <a:r>
              <a:rPr lang="en-US" err="1"/>
              <a:t>PyTorch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0D24-E4E6-B85E-8DAB-6B314C0286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14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BC7523-3EF5-F66C-76A7-37264851A1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646" y="4327491"/>
            <a:ext cx="10545762" cy="1246187"/>
          </a:xfrm>
        </p:spPr>
        <p:txBody>
          <a:bodyPr/>
          <a:lstStyle/>
          <a:p>
            <a:r>
              <a:rPr lang="en-US" b="1"/>
              <a:t>Credit:</a:t>
            </a:r>
            <a:r>
              <a:rPr lang="en-US"/>
              <a:t> Joseph E. Gonzalez and Narges Norouzi</a:t>
            </a:r>
          </a:p>
          <a:p>
            <a:r>
              <a:rPr lang="en-US" b="1"/>
              <a:t>Reference Book Chapters: Chapter 6 up to section 6.3.1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0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6F0E9F-9B0C-4D9A-BF17-EFAD8606D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XOR 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719AF6-0CBF-38C9-7BC9-9D43430C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A78E2-4BAC-8FCF-91F8-654D4D63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73" y="2817281"/>
            <a:ext cx="7401692" cy="4040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98DB2-C198-BA48-04FD-7E597B4C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61" y="0"/>
            <a:ext cx="3932237" cy="29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2364-305D-FBBC-07A6-011A8885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High Dimension: Curse &amp; (Surprising) Blessing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3E634-BE99-0A95-C1FE-767BB6831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8292736" cy="5302832"/>
              </a:xfrm>
            </p:spPr>
            <p:txBody>
              <a:bodyPr>
                <a:normAutofit/>
              </a:bodyPr>
              <a:lstStyle/>
              <a:p>
                <a:r>
                  <a:rPr lang="en-US" b="1"/>
                  <a:t>Why high-D is hard (the “curse”)</a:t>
                </a:r>
                <a:endParaRPr lang="en-US"/>
              </a:p>
              <a:p>
                <a:pPr lvl="1"/>
                <a:r>
                  <a:rPr lang="en-US" b="1"/>
                  <a:t>You need way more data.</a:t>
                </a:r>
                <a:r>
                  <a:rPr lang="en-US"/>
                  <a:t> If you want ~10 “bins” per feature, then 1D ≈ 10 bins → fine; 2D 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10×10=100</m:t>
                    </m:r>
                  </m:oMath>
                </a14:m>
                <a:r>
                  <a:rPr lang="en-US"/>
                  <a:t>; 10D 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10¹⁰</m:t>
                    </m:r>
                  </m:oMath>
                </a14:m>
                <a:r>
                  <a:rPr lang="en-US"/>
                  <a:t> (impossible).</a:t>
                </a:r>
              </a:p>
              <a:p>
                <a:pPr lvl="1"/>
                <a:r>
                  <a:rPr lang="en-US" b="1"/>
                  <a:t>Points are sparse.</a:t>
                </a:r>
                <a:r>
                  <a:rPr lang="en-US"/>
                  <a:t> With many features, everything looks “equally far,” so “similarity” is noisy.</a:t>
                </a:r>
              </a:p>
              <a:p>
                <a:pPr lvl="1"/>
                <a:r>
                  <a:rPr lang="en-US" b="1"/>
                  <a:t>Easy to overfit.</a:t>
                </a:r>
                <a:r>
                  <a:rPr lang="en-US"/>
                  <a:t> </a:t>
                </a:r>
              </a:p>
              <a:p>
                <a:r>
                  <a:rPr lang="en-US" b="1"/>
                  <a:t>Why high-D can help (the “blessing”)</a:t>
                </a:r>
                <a:endParaRPr lang="en-US"/>
              </a:p>
              <a:p>
                <a:pPr lvl="1"/>
                <a:r>
                  <a:rPr lang="en-US" b="1"/>
                  <a:t>More ways to separate.</a:t>
                </a:r>
                <a:r>
                  <a:rPr lang="en-US"/>
                  <a:t> Extra (good) features can “untangle” classes.</a:t>
                </a:r>
              </a:p>
              <a:p>
                <a:pPr lvl="1"/>
                <a:r>
                  <a:rPr lang="en-US" b="1"/>
                  <a:t>Lift &amp; separate.</a:t>
                </a:r>
                <a:r>
                  <a:rPr lang="en-US"/>
                  <a:t> Feature maps/kernels move data to spaces where a simple </a:t>
                </a:r>
                <a:r>
                  <a:rPr lang="en-US" b="1"/>
                  <a:t>linear boundary</a:t>
                </a:r>
                <a:r>
                  <a:rPr lang="en-US"/>
                  <a:t> works.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3E634-BE99-0A95-C1FE-767BB6831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8292736" cy="5302832"/>
              </a:xfrm>
              <a:blipFill>
                <a:blip r:embed="rId2"/>
                <a:stretch>
                  <a:fillRect l="-1323" t="-1954" r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9F727FD-C13C-5828-D005-E51F32B87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630" y="2374119"/>
            <a:ext cx="2943346" cy="1731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3A49BE-AE7A-5CB6-2445-3D2AAB21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630" y="3135086"/>
            <a:ext cx="2787804" cy="2767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0720ED-B63B-149F-EF86-AF3CFDA34DB4}"/>
              </a:ext>
            </a:extLst>
          </p:cNvPr>
          <p:cNvSpPr txBox="1"/>
          <p:nvPr/>
        </p:nvSpPr>
        <p:spPr>
          <a:xfrm>
            <a:off x="9108093" y="5912121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Linearly separable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363235-B53F-1C73-EE5C-77D22CF5DCA4}"/>
              </a:ext>
            </a:extLst>
          </p:cNvPr>
          <p:cNvSpPr txBox="1"/>
          <p:nvPr/>
        </p:nvSpPr>
        <p:spPr>
          <a:xfrm>
            <a:off x="9108093" y="1853649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Non-linearly separable</a:t>
            </a:r>
          </a:p>
        </p:txBody>
      </p:sp>
    </p:spTree>
    <p:extLst>
      <p:ext uri="{BB962C8B-B14F-4D97-AF65-F5344CB8AC3E}">
        <p14:creationId xmlns:p14="http://schemas.microsoft.com/office/powerpoint/2010/main" val="23501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A09E-2FFD-DCA9-DE40-A8641BD3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96B73-1DD6-9AD0-2013-76CA836AD6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9288780" cy="2935189"/>
              </a:xfrm>
            </p:spPr>
            <p:txBody>
              <a:bodyPr/>
              <a:lstStyle/>
              <a:p>
                <a:r>
                  <a:rPr lang="en-US"/>
                  <a:t>Real-world high-D data (images, audio, text) usually lives on a </a:t>
                </a:r>
                <a:r>
                  <a:rPr lang="en-US" b="1"/>
                  <a:t>low-dimensional manifold</a:t>
                </a:r>
                <a:r>
                  <a:rPr lang="en-US"/>
                  <a:t> inside the huge input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64×64</m:t>
                    </m:r>
                  </m:oMath>
                </a14:m>
                <a:r>
                  <a:rPr lang="en-US"/>
                  <a:t> images are high-D, but a digit’s pose/position/orientation ≈ a few </a:t>
                </a:r>
                <a:r>
                  <a:rPr lang="en-US" err="1"/>
                  <a:t>DoF</a:t>
                </a:r>
                <a:endParaRPr lang="en-US"/>
              </a:p>
              <a:p>
                <a:r>
                  <a:rPr lang="en-US"/>
                  <a:t>Fixed bases such as polynomials explode with dimension.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196B73-1DD6-9AD0-2013-76CA836AD6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9288780" cy="2935189"/>
              </a:xfrm>
              <a:blipFill>
                <a:blip r:embed="rId2"/>
                <a:stretch>
                  <a:fillRect l="-1181" t="-3534" r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7EFD41-92B9-2A36-3FC8-AF6765D0E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94" y="2315332"/>
            <a:ext cx="2985785" cy="1521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1DD025-4FE7-BFE6-10E9-C7DE0DE5E56C}"/>
              </a:ext>
            </a:extLst>
          </p:cNvPr>
          <p:cNvSpPr txBox="1"/>
          <p:nvPr/>
        </p:nvSpPr>
        <p:spPr>
          <a:xfrm>
            <a:off x="312421" y="4473393"/>
            <a:ext cx="10858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If we instead model </a:t>
            </a:r>
            <a:r>
              <a:rPr lang="en-US" sz="2800" b="1"/>
              <a:t>along the manifold</a:t>
            </a:r>
            <a:r>
              <a:rPr lang="en-US" sz="2800"/>
              <a:t>, complexity scales with manifold dimension (small), not data dimension (huge).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CDDD-A675-EFE6-8C3F-E2CA91F6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1C49DE-A020-50CF-8F8A-24C1446AFD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Data Manifolds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/>
                  <a:t> Neural Networks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1C49DE-A020-50CF-8F8A-24C1446AFD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07" t="-1754" b="-11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57B05C-8F91-9201-4D85-C8718714F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2783659"/>
            <a:ext cx="11567160" cy="2340897"/>
          </a:xfrm>
        </p:spPr>
        <p:txBody>
          <a:bodyPr/>
          <a:lstStyle/>
          <a:p>
            <a:pPr marL="0" indent="0" algn="ctr">
              <a:buNone/>
            </a:pPr>
            <a:r>
              <a:rPr lang="en-US" b="1"/>
              <a:t>Neural networks = data-dependent bases</a:t>
            </a:r>
            <a:endParaRPr lang="en-US"/>
          </a:p>
          <a:p>
            <a:r>
              <a:rPr lang="en-US"/>
              <a:t>NNs </a:t>
            </a:r>
            <a:r>
              <a:rPr lang="en-US" b="1"/>
              <a:t>learn basis functions from data</a:t>
            </a:r>
            <a:r>
              <a:rPr lang="en-US"/>
              <a:t> that adapt to the manifold (vs. hand-crafted/fixed).</a:t>
            </a:r>
          </a:p>
          <a:p>
            <a:r>
              <a:rPr lang="en-US"/>
              <a:t>They also learn which </a:t>
            </a:r>
            <a:r>
              <a:rPr lang="en-US" b="1"/>
              <a:t>directions on the manifold are relevant</a:t>
            </a:r>
            <a:r>
              <a:rPr lang="en-US"/>
              <a:t> to the task.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13750-A95C-CE22-0FE7-264C169AB556}"/>
              </a:ext>
            </a:extLst>
          </p:cNvPr>
          <p:cNvSpPr txBox="1"/>
          <p:nvPr/>
        </p:nvSpPr>
        <p:spPr>
          <a:xfrm>
            <a:off x="312419" y="1424540"/>
            <a:ext cx="108585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If we instead model </a:t>
            </a:r>
            <a:r>
              <a:rPr lang="en-US" sz="2800" b="1"/>
              <a:t>along the manifold</a:t>
            </a:r>
            <a:r>
              <a:rPr lang="en-US" sz="2800"/>
              <a:t>, complexity scales with manifold dimension (small), not data dimension (huge).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4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CC07-E740-94D5-7863-63D94EF34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00C9-716D-4DD0-EC81-E08289D7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659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VENT_SECTION_UUID" val="a816ebb8-4967-4899-bb94-5b9cb161e56b"/>
  <p:tag name="SLIDO_PRESENTATION_ID" val="b1c7dfa2-c72d-4ff4-b8a3-69093f1b03ea"/>
  <p:tag name="SLIDO_EVENT_UUID" val="5cc69579-f2d5-42e0-a9e9-f810a28f740e"/>
  <p:tag name="SLIDO_APP_VERSION" val="1.5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Joini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Joi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185a2ba-a82b-48c3-95fe-5a9ec8385e5e"/>
  <p:tag name="SLIDO_TIMELINE" val="W3sic2hvd1Jlc3VsdHMiOmZhbHNlLCJwb2xsUXVlc3Rpb25VdWlkIjoiZWQ3NmY3ZjMtODIyYi00ZGY0LWJjM2MtNzM4ZGQ4ZmIyZjE1In0seyJzaG93UmVzdWx0cyI6dHJ1ZSwicG9sbFF1ZXN0aW9uVXVpZCI6ImVkNzZmN2YzLTgyMmItNGRmNC1iYzNjLTczOGRkOGZiMmYxNSJ9XQ=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55f11ea-fd02-49ce-b6b4-8eb66ef2e8cb"/>
  <p:tag name="SLIDO_TIMELINE" val="W3sic2hvd1Jlc3VsdHMiOmZhbHNlLCJzaG93Q29ycmVjdEFuc3dlcnMiOmZhbHNlLCJwb2xsUXVlc3Rpb25VdWlkIjoiNDk0NTY5ZTgtMjZkMC00MjBjLWIwZmMtNzU0NDhhNWNmZmZmIn0seyJzaG93UmVzdWx0cyI6dHJ1ZSwic2hvd0NvcnJlY3RBbnN3ZXJzIjp0cnVlLCJwb2xsUXVlc3Rpb25VdWlkIjoiNDk0NTY5ZTgtMjZkMC00MjBjLWIwZmMtNzU0NDhhNWNmZmZmIn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cs189-template-v2">
  <a:themeElements>
    <a:clrScheme name="Berkeley Colors">
      <a:dk1>
        <a:srgbClr val="000000"/>
      </a:dk1>
      <a:lt1>
        <a:srgbClr val="FFFFFF"/>
      </a:lt1>
      <a:dk2>
        <a:srgbClr val="000132"/>
      </a:dk2>
      <a:lt2>
        <a:srgbClr val="DDDDDD"/>
      </a:lt2>
      <a:accent1>
        <a:srgbClr val="002675"/>
      </a:accent1>
      <a:accent2>
        <a:srgbClr val="FDB515"/>
      </a:accent2>
      <a:accent3>
        <a:srgbClr val="028842"/>
      </a:accent3>
      <a:accent4>
        <a:srgbClr val="0049AD"/>
      </a:accent4>
      <a:accent5>
        <a:srgbClr val="8136C6"/>
      </a:accent5>
      <a:accent6>
        <a:srgbClr val="DF5327"/>
      </a:accent6>
      <a:hlink>
        <a:srgbClr val="8136C6"/>
      </a:hlink>
      <a:folHlink>
        <a:srgbClr val="770647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01 -- Introduction" id="{B8D534CF-367E-E945-BC42-1B57196C0E8C}" vid="{B2D3BA2F-8752-FD49-87F4-067F936A73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9CD58A90B4941A7D8FAE0C8A64E11" ma:contentTypeVersion="3" ma:contentTypeDescription="Create a new document." ma:contentTypeScope="" ma:versionID="06806a3f75a23b4b252b3271e2e167cd">
  <xsd:schema xmlns:xsd="http://www.w3.org/2001/XMLSchema" xmlns:xs="http://www.w3.org/2001/XMLSchema" xmlns:p="http://schemas.microsoft.com/office/2006/metadata/properties" xmlns:ns2="ccd22bf3-71b8-4332-a310-ec8ee691d727" targetNamespace="http://schemas.microsoft.com/office/2006/metadata/properties" ma:root="true" ma:fieldsID="c6a20c729128feca6f8ae86e9cea55fe" ns2:_="">
    <xsd:import namespace="ccd22bf3-71b8-4332-a310-ec8ee691d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22bf3-71b8-4332-a310-ec8ee691d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8EE976-3127-4B4D-93AE-F27AF97E0658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ccd22bf3-71b8-4332-a310-ec8ee691d727"/>
    <ds:schemaRef ds:uri="http://purl.org/dc/elements/1.1/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C84EDA4-11A9-491D-A3C5-75401FC2E6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23CB27-6F78-4145-87A5-695702FCD4D1}">
  <ds:schemaRefs>
    <ds:schemaRef ds:uri="ccd22bf3-71b8-4332-a310-ec8ee691d7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2fc3c48-4c87-4725-8c28-ae9156c24200}" enabled="0" method="" siteId="{52fc3c48-4c87-4725-8c28-ae9156c2420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cs189-template-v2</Template>
  <TotalTime>0</TotalTime>
  <Words>2594</Words>
  <Application>Microsoft Macintosh PowerPoint</Application>
  <PresentationFormat>Widescreen</PresentationFormat>
  <Paragraphs>595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Aptos</vt:lpstr>
      <vt:lpstr>Arial</vt:lpstr>
      <vt:lpstr>Calibri</vt:lpstr>
      <vt:lpstr>Cambria Math</vt:lpstr>
      <vt:lpstr>Century Schoolbook</vt:lpstr>
      <vt:lpstr>Consolas</vt:lpstr>
      <vt:lpstr>Menlo</vt:lpstr>
      <vt:lpstr>Roboto</vt:lpstr>
      <vt:lpstr>Roboto Light</vt:lpstr>
      <vt:lpstr>cs189-template-v2</vt:lpstr>
      <vt:lpstr>Neural Networks and PyTorch</vt:lpstr>
      <vt:lpstr>PowerPoint Presentation</vt:lpstr>
      <vt:lpstr>Limitations of Fixed Basis Functions</vt:lpstr>
      <vt:lpstr>Linear Models</vt:lpstr>
      <vt:lpstr>Demo</vt:lpstr>
      <vt:lpstr>High Dimension: Curse &amp; (Surprising) Blessing</vt:lpstr>
      <vt:lpstr>Data Manifolds</vt:lpstr>
      <vt:lpstr>Data Manifolds → Neural Networks</vt:lpstr>
      <vt:lpstr>Neural Network</vt:lpstr>
      <vt:lpstr>Neuron</vt:lpstr>
      <vt:lpstr>The Structure of a Biological Neuron</vt:lpstr>
      <vt:lpstr>Starting with a Single Neuron</vt:lpstr>
      <vt:lpstr>From Biological to Artificial Neurons</vt:lpstr>
      <vt:lpstr>Linear Regression in a Summation Unit</vt:lpstr>
      <vt:lpstr>Neuron – Activation Function</vt:lpstr>
      <vt:lpstr>A Simple Neuron</vt:lpstr>
      <vt:lpstr>A Neuron with Step Function as Activation</vt:lpstr>
      <vt:lpstr>Functional Completeness - AND</vt:lpstr>
      <vt:lpstr>PowerPoint Presentation</vt:lpstr>
      <vt:lpstr>Functional Completeness - AND</vt:lpstr>
      <vt:lpstr>Functional Completeness - XOR</vt:lpstr>
      <vt:lpstr>PowerPoint Presentation</vt:lpstr>
      <vt:lpstr>Functional Completeness - XOR</vt:lpstr>
      <vt:lpstr>Neural Network</vt:lpstr>
      <vt:lpstr>Neural Network</vt:lpstr>
      <vt:lpstr>Neural Network</vt:lpstr>
      <vt:lpstr>Neural Network</vt:lpstr>
      <vt:lpstr>PowerPoint Presentation</vt:lpstr>
      <vt:lpstr>Neural Network</vt:lpstr>
      <vt:lpstr>Deep Neural Network</vt:lpstr>
      <vt:lpstr>Universal Approximation</vt:lpstr>
      <vt:lpstr>Universality Theorem</vt:lpstr>
      <vt:lpstr>Why Deep? Analogy</vt:lpstr>
      <vt:lpstr>Activation Functions</vt:lpstr>
      <vt:lpstr>Activation Functions</vt:lpstr>
      <vt:lpstr>Other Activation Functions</vt:lpstr>
      <vt:lpstr>Other Activation Functions</vt:lpstr>
      <vt:lpstr>Building And Training Neural Networks in PyTorch</vt:lpstr>
      <vt:lpstr>PowerPoint Presentation</vt:lpstr>
      <vt:lpstr>Big Concepts in PyTorch</vt:lpstr>
      <vt:lpstr>torch.tensor</vt:lpstr>
      <vt:lpstr>torch.nn.functional and torch.nn</vt:lpstr>
      <vt:lpstr>torch.nn.Module</vt:lpstr>
      <vt:lpstr>Computing Gradients using Autograd</vt:lpstr>
      <vt:lpstr>Implement Gradient Descent with Optimizer</vt:lpstr>
      <vt:lpstr>Demo</vt:lpstr>
      <vt:lpstr>Neural Networks and PyTorch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Backpropagation</dc:title>
  <dc:creator>Joseph Gonzalez</dc:creator>
  <cp:lastModifiedBy>Joseph Gonzalez</cp:lastModifiedBy>
  <cp:revision>1</cp:revision>
  <dcterms:created xsi:type="dcterms:W3CDTF">2025-06-04T20:44:38Z</dcterms:created>
  <dcterms:modified xsi:type="dcterms:W3CDTF">2025-10-14T05:45:38Z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0x0101000539CD58A90B4941A7D8FAE0C8A64E11</vt:lpwstr>
  </property>
</Properties>
</file>